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Caveat"/>
      <p:regular r:id="rId42"/>
      <p:bold r:id="rId43"/>
    </p:embeddedFont>
    <p:embeddedFont>
      <p:font typeface="Barlow Semi Condensed Medium"/>
      <p:regular r:id="rId44"/>
      <p:bold r:id="rId45"/>
      <p:italic r:id="rId46"/>
      <p:boldItalic r:id="rId47"/>
    </p:embeddedFont>
    <p:embeddedFont>
      <p:font typeface="Arapey"/>
      <p:regular r:id="rId48"/>
      <p:italic r:id="rId49"/>
    </p:embeddedFont>
    <p:embeddedFont>
      <p:font typeface="Roboto"/>
      <p:regular r:id="rId50"/>
      <p:bold r:id="rId51"/>
      <p:italic r:id="rId52"/>
      <p:boldItalic r:id="rId53"/>
    </p:embeddedFont>
    <p:embeddedFont>
      <p:font typeface="Macondo"/>
      <p:regular r:id="rId54"/>
    </p:embeddedFont>
    <p:embeddedFont>
      <p:font typeface="Lora"/>
      <p:regular r:id="rId55"/>
      <p:bold r:id="rId56"/>
      <p:italic r:id="rId57"/>
      <p:boldItalic r:id="rId58"/>
    </p:embeddedFont>
    <p:embeddedFont>
      <p:font typeface="Open Sans Medium"/>
      <p:regular r:id="rId59"/>
      <p:bold r:id="rId60"/>
      <p:italic r:id="rId61"/>
      <p:boldItalic r:id="rId62"/>
    </p:embeddedFont>
    <p:embeddedFont>
      <p:font typeface="Barlow Semi Condensed"/>
      <p:regular r:id="rId63"/>
      <p:bold r:id="rId64"/>
      <p:italic r:id="rId65"/>
      <p:boldItalic r:id="rId66"/>
    </p:embeddedFont>
    <p:embeddedFont>
      <p:font typeface="DM Sans"/>
      <p:regular r:id="rId67"/>
      <p:bold r:id="rId68"/>
      <p:italic r:id="rId69"/>
      <p:boldItalic r:id="rId70"/>
    </p:embeddedFont>
    <p:embeddedFont>
      <p:font typeface="Fira Sans Extra Condensed"/>
      <p:regular r:id="rId71"/>
      <p:bold r:id="rId72"/>
      <p:italic r:id="rId73"/>
      <p:boldItalic r:id="rId74"/>
    </p:embeddedFont>
    <p:embeddedFont>
      <p:font typeface="Open Sans Light"/>
      <p:regular r:id="rId75"/>
      <p:bold r:id="rId76"/>
      <p:italic r:id="rId77"/>
      <p:boldItalic r:id="rId78"/>
    </p:embeddedFont>
    <p:embeddedFont>
      <p:font typeface="Open Sans"/>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Caveat-regular.fntdata"/><Relationship Id="rId41" Type="http://schemas.openxmlformats.org/officeDocument/2006/relationships/slide" Target="slides/slide36.xml"/><Relationship Id="rId44" Type="http://schemas.openxmlformats.org/officeDocument/2006/relationships/font" Target="fonts/BarlowSemiCondensedMedium-regular.fntdata"/><Relationship Id="rId43" Type="http://schemas.openxmlformats.org/officeDocument/2006/relationships/font" Target="fonts/Caveat-bold.fntdata"/><Relationship Id="rId46" Type="http://schemas.openxmlformats.org/officeDocument/2006/relationships/font" Target="fonts/BarlowSemiCondensedMedium-italic.fntdata"/><Relationship Id="rId45" Type="http://schemas.openxmlformats.org/officeDocument/2006/relationships/font" Target="fonts/BarlowSemiCondensedMedium-bold.fntdata"/><Relationship Id="rId80" Type="http://schemas.openxmlformats.org/officeDocument/2006/relationships/font" Target="fonts/OpenSans-bold.fntdata"/><Relationship Id="rId82" Type="http://schemas.openxmlformats.org/officeDocument/2006/relationships/font" Target="fonts/OpenSans-boldItalic.fntdata"/><Relationship Id="rId81" Type="http://schemas.openxmlformats.org/officeDocument/2006/relationships/font" Target="fonts/Open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rapey-regular.fntdata"/><Relationship Id="rId47" Type="http://schemas.openxmlformats.org/officeDocument/2006/relationships/font" Target="fonts/BarlowSemiCondensedMedium-boldItalic.fntdata"/><Relationship Id="rId49" Type="http://schemas.openxmlformats.org/officeDocument/2006/relationships/font" Target="fonts/Arapey-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FiraSansExtraCondensed-italic.fntdata"/><Relationship Id="rId72" Type="http://schemas.openxmlformats.org/officeDocument/2006/relationships/font" Target="fonts/FiraSansExtraCondensed-bold.fntdata"/><Relationship Id="rId31" Type="http://schemas.openxmlformats.org/officeDocument/2006/relationships/slide" Target="slides/slide26.xml"/><Relationship Id="rId75" Type="http://schemas.openxmlformats.org/officeDocument/2006/relationships/font" Target="fonts/OpenSansLight-regular.fntdata"/><Relationship Id="rId30" Type="http://schemas.openxmlformats.org/officeDocument/2006/relationships/slide" Target="slides/slide25.xml"/><Relationship Id="rId74" Type="http://schemas.openxmlformats.org/officeDocument/2006/relationships/font" Target="fonts/FiraSansExtraCondensed-boldItalic.fntdata"/><Relationship Id="rId33" Type="http://schemas.openxmlformats.org/officeDocument/2006/relationships/slide" Target="slides/slide28.xml"/><Relationship Id="rId77" Type="http://schemas.openxmlformats.org/officeDocument/2006/relationships/font" Target="fonts/OpenSansLight-italic.fntdata"/><Relationship Id="rId32" Type="http://schemas.openxmlformats.org/officeDocument/2006/relationships/slide" Target="slides/slide27.xml"/><Relationship Id="rId76" Type="http://schemas.openxmlformats.org/officeDocument/2006/relationships/font" Target="fonts/OpenSansLight-bold.fntdata"/><Relationship Id="rId35" Type="http://schemas.openxmlformats.org/officeDocument/2006/relationships/slide" Target="slides/slide30.xml"/><Relationship Id="rId79" Type="http://schemas.openxmlformats.org/officeDocument/2006/relationships/font" Target="fonts/OpenSans-regular.fntdata"/><Relationship Id="rId34" Type="http://schemas.openxmlformats.org/officeDocument/2006/relationships/slide" Target="slides/slide29.xml"/><Relationship Id="rId78" Type="http://schemas.openxmlformats.org/officeDocument/2006/relationships/font" Target="fonts/OpenSansLight-boldItalic.fntdata"/><Relationship Id="rId71" Type="http://schemas.openxmlformats.org/officeDocument/2006/relationships/font" Target="fonts/FiraSansExtraCondensed-regular.fntdata"/><Relationship Id="rId70" Type="http://schemas.openxmlformats.org/officeDocument/2006/relationships/font" Target="fonts/DMSans-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Medium-boldItalic.fntdata"/><Relationship Id="rId61" Type="http://schemas.openxmlformats.org/officeDocument/2006/relationships/font" Target="fonts/OpenSansMedium-italic.fntdata"/><Relationship Id="rId20" Type="http://schemas.openxmlformats.org/officeDocument/2006/relationships/slide" Target="slides/slide15.xml"/><Relationship Id="rId64" Type="http://schemas.openxmlformats.org/officeDocument/2006/relationships/font" Target="fonts/BarlowSemiCondensed-bold.fntdata"/><Relationship Id="rId63" Type="http://schemas.openxmlformats.org/officeDocument/2006/relationships/font" Target="fonts/BarlowSemiCondensed-regular.fntdata"/><Relationship Id="rId22" Type="http://schemas.openxmlformats.org/officeDocument/2006/relationships/slide" Target="slides/slide17.xml"/><Relationship Id="rId66" Type="http://schemas.openxmlformats.org/officeDocument/2006/relationships/font" Target="fonts/BarlowSemiCondensed-boldItalic.fntdata"/><Relationship Id="rId21" Type="http://schemas.openxmlformats.org/officeDocument/2006/relationships/slide" Target="slides/slide16.xml"/><Relationship Id="rId65" Type="http://schemas.openxmlformats.org/officeDocument/2006/relationships/font" Target="fonts/BarlowSemiCondensed-italic.fntdata"/><Relationship Id="rId24" Type="http://schemas.openxmlformats.org/officeDocument/2006/relationships/slide" Target="slides/slide19.xml"/><Relationship Id="rId68" Type="http://schemas.openxmlformats.org/officeDocument/2006/relationships/font" Target="fonts/DMSans-bold.fntdata"/><Relationship Id="rId23" Type="http://schemas.openxmlformats.org/officeDocument/2006/relationships/slide" Target="slides/slide18.xml"/><Relationship Id="rId67" Type="http://schemas.openxmlformats.org/officeDocument/2006/relationships/font" Target="fonts/DMSans-regular.fntdata"/><Relationship Id="rId60" Type="http://schemas.openxmlformats.org/officeDocument/2006/relationships/font" Target="fonts/OpenSansMedium-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DMSans-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55" Type="http://schemas.openxmlformats.org/officeDocument/2006/relationships/font" Target="fonts/Lora-regular.fntdata"/><Relationship Id="rId10" Type="http://schemas.openxmlformats.org/officeDocument/2006/relationships/slide" Target="slides/slide5.xml"/><Relationship Id="rId54" Type="http://schemas.openxmlformats.org/officeDocument/2006/relationships/font" Target="fonts/Macondo-regular.fntdata"/><Relationship Id="rId13" Type="http://schemas.openxmlformats.org/officeDocument/2006/relationships/slide" Target="slides/slide8.xml"/><Relationship Id="rId57" Type="http://schemas.openxmlformats.org/officeDocument/2006/relationships/font" Target="fonts/Lora-italic.fntdata"/><Relationship Id="rId12" Type="http://schemas.openxmlformats.org/officeDocument/2006/relationships/slide" Target="slides/slide7.xml"/><Relationship Id="rId56" Type="http://schemas.openxmlformats.org/officeDocument/2006/relationships/font" Target="fonts/Lora-bold.fntdata"/><Relationship Id="rId15" Type="http://schemas.openxmlformats.org/officeDocument/2006/relationships/slide" Target="slides/slide10.xml"/><Relationship Id="rId59" Type="http://schemas.openxmlformats.org/officeDocument/2006/relationships/font" Target="fonts/OpenSansMedium-regular.fntdata"/><Relationship Id="rId14" Type="http://schemas.openxmlformats.org/officeDocument/2006/relationships/slide" Target="slides/slide9.xml"/><Relationship Id="rId58" Type="http://schemas.openxmlformats.org/officeDocument/2006/relationships/font" Target="fonts/Lora-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duda - nao esquece de fala o significado de zuri </a:t>
            </a:r>
            <a:r>
              <a:rPr b="1" lang="pt-BR"/>
              <a:t>“bonita em suali, idioma africano”</a:t>
            </a:r>
            <a:endParaRPr b="1"/>
          </a:p>
          <a:p>
            <a:pPr indent="0" lvl="0" marL="0" rtl="0" algn="l">
              <a:spcBef>
                <a:spcPts val="0"/>
              </a:spcBef>
              <a:spcAft>
                <a:spcPts val="0"/>
              </a:spcAft>
              <a:buNone/>
            </a:pPr>
            <a:r>
              <a:rPr lang="pt-BR"/>
              <a:t>zuri o nome da marca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7e7a53962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7e7a53962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9b185b5fe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9b185b5fe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9b185b5fe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9b185b5fe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9b185b5fe1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9b185b5fe1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9b185b5fe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9b185b5fe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9b185b5fe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9b185b5f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84128b056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84128b056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9e1d434e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9e1d434e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joao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7e7a539620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7e7a53962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joao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59ba2e8de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59ba2e8de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joao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7e7a53962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7e7a53962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cada um apresenta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9e1d434e2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9e1d434e2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joao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9e1d434e2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9e1d434e2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Laura - linda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59ba2e8de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59ba2e8de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Laura - linda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59ba2e8de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59ba2e8de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Laura - linda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9e1d434e2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9e1d434e2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Laura - linda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9b185b5f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9b185b5f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hel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59ba2e8de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59ba2e8de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hel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9e1d434e2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9e1d434e2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hel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9e1d434e2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9e1d434e2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hel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9e1d434e20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9e1d434e20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7e7a53962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7e7a53962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djamila ribeiro, uma sociologa feminista negra brasileira, se tornou conhecida pelo ativismo na internet e hoje é colunista da folha de </a:t>
            </a:r>
            <a:r>
              <a:rPr lang="pt-BR"/>
              <a:t>são</a:t>
            </a:r>
            <a:r>
              <a:rPr lang="pt-BR"/>
              <a:t> paulo</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84128b056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84128b056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hellzinha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84128b056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84128b056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rPr>
              <a:t>hellzinha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59ba2e8de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59ba2e8de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rPr>
              <a:t>hellzinha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59ba2e8de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59ba2e8de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rPr>
              <a:t>hellzinha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59ba2e8de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59ba2e8de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rPr>
              <a:t>hellzinha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84128b0565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84128b0565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rPr>
              <a:t>hellzinha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7e7a539620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7e7a539620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7e7a53962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7e7a53962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duda -  ETAPAS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7e7a53962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7e7a53962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84128b0565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84128b0565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os 17 objetivos </a:t>
            </a:r>
            <a:r>
              <a:rPr lang="pt-BR" sz="1200">
                <a:solidFill>
                  <a:srgbClr val="0A0A0A"/>
                </a:solidFill>
                <a:highlight>
                  <a:srgbClr val="F5F5F5"/>
                </a:highlight>
                <a:latin typeface="Roboto"/>
                <a:ea typeface="Roboto"/>
                <a:cs typeface="Roboto"/>
                <a:sym typeface="Roboto"/>
              </a:rPr>
              <a:t>a serem atingidos até 2030 da onu</a:t>
            </a:r>
            <a:endParaRPr/>
          </a:p>
          <a:p>
            <a:pPr indent="0" lvl="0" marL="0" rtl="0" algn="l">
              <a:spcBef>
                <a:spcPts val="0"/>
              </a:spcBef>
              <a:spcAft>
                <a:spcPts val="0"/>
              </a:spcAft>
              <a:buNone/>
            </a:pPr>
            <a:r>
              <a:rPr lang="pt-BR" sz="1150">
                <a:solidFill>
                  <a:srgbClr val="212529"/>
                </a:solidFill>
                <a:highlight>
                  <a:srgbClr val="FFFFFF"/>
                </a:highlight>
                <a:latin typeface="Verdana"/>
                <a:ea typeface="Verdana"/>
                <a:cs typeface="Verdana"/>
                <a:sym typeface="Verdana"/>
              </a:rPr>
              <a:t>ODS 11 é a sigla para os Objetivos de Desenvolvimento Sustentáve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84128b05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84128b05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84128b056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84128b056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 1.000 mulheres pardas e pretas, de norte a sul do Brasil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7e7a53962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7e7a53962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jpg"/><Relationship Id="rId4"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jpg"/></Relationships>
</file>

<file path=ppt/slides/_rels/slide15.xml.rels><?xml version="1.0" encoding="UTF-8" standalone="yes"?><Relationships xmlns="http://schemas.openxmlformats.org/package/2006/relationships"><Relationship Id="rId20" Type="http://schemas.openxmlformats.org/officeDocument/2006/relationships/hyperlink" Target="https://pt.wikipedia.org/wiki/Portugal" TargetMode="External"/><Relationship Id="rId22" Type="http://schemas.openxmlformats.org/officeDocument/2006/relationships/hyperlink" Target="https://pt.wikipedia.org/wiki/Turquia" TargetMode="External"/><Relationship Id="rId21" Type="http://schemas.openxmlformats.org/officeDocument/2006/relationships/hyperlink" Target="https://pt.wikipedia.org/wiki/%C3%8Dndia" TargetMode="External"/><Relationship Id="rId24" Type="http://schemas.openxmlformats.org/officeDocument/2006/relationships/hyperlink" Target="https://pt.wikipedia.org/wiki/Ucr%C3%A2nia" TargetMode="External"/><Relationship Id="rId23" Type="http://schemas.openxmlformats.org/officeDocument/2006/relationships/hyperlink" Target="https://pt.wikipedia.org/wiki/Holanda" TargetMode="External"/><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jpg"/><Relationship Id="rId4" Type="http://schemas.openxmlformats.org/officeDocument/2006/relationships/hyperlink" Target="https://pt.wikipedia.org/wiki/Alemanha" TargetMode="External"/><Relationship Id="rId9" Type="http://schemas.openxmlformats.org/officeDocument/2006/relationships/hyperlink" Target="https://pt.wikipedia.org/wiki/It%C3%A1lia" TargetMode="External"/><Relationship Id="rId25" Type="http://schemas.openxmlformats.org/officeDocument/2006/relationships/hyperlink" Target="https://pt.wikipedia.org/wiki/Tail%C3%A2ndia" TargetMode="External"/><Relationship Id="rId5" Type="http://schemas.openxmlformats.org/officeDocument/2006/relationships/hyperlink" Target="https://pt.wikipedia.org/wiki/Austr%C3%A1lia" TargetMode="External"/><Relationship Id="rId6" Type="http://schemas.openxmlformats.org/officeDocument/2006/relationships/hyperlink" Target="https://pt.wikipedia.org/wiki/China" TargetMode="External"/><Relationship Id="rId7" Type="http://schemas.openxmlformats.org/officeDocument/2006/relationships/hyperlink" Target="https://pt.wikipedia.org/wiki/Espanha" TargetMode="External"/><Relationship Id="rId8" Type="http://schemas.openxmlformats.org/officeDocument/2006/relationships/hyperlink" Target="https://pt.wikipedia.org/wiki/Fran%C3%A7a" TargetMode="External"/><Relationship Id="rId11" Type="http://schemas.openxmlformats.org/officeDocument/2006/relationships/hyperlink" Target="https://pt.wikipedia.org/wiki/Jap%C3%A3o" TargetMode="External"/><Relationship Id="rId10" Type="http://schemas.openxmlformats.org/officeDocument/2006/relationships/hyperlink" Target="https://pt.wikipedia.org/wiki/R%C3%BAssia" TargetMode="External"/><Relationship Id="rId13" Type="http://schemas.openxmlformats.org/officeDocument/2006/relationships/hyperlink" Target="https://pt.wikipedia.org/wiki/Coreia_do_Sul" TargetMode="External"/><Relationship Id="rId12" Type="http://schemas.openxmlformats.org/officeDocument/2006/relationships/hyperlink" Target="https://pt.wikipedia.org/wiki/Ar%C3%A1bia" TargetMode="External"/><Relationship Id="rId15" Type="http://schemas.openxmlformats.org/officeDocument/2006/relationships/hyperlink" Target="https://pt.wikipedia.org/wiki/Reino_Unido" TargetMode="External"/><Relationship Id="rId14" Type="http://schemas.openxmlformats.org/officeDocument/2006/relationships/hyperlink" Target="https://pt.wikipedia.org/wiki/M%C3%A9xico" TargetMode="External"/><Relationship Id="rId17" Type="http://schemas.openxmlformats.org/officeDocument/2006/relationships/hyperlink" Target="https://pt.wikipedia.org/wiki/Brasil" TargetMode="External"/><Relationship Id="rId16" Type="http://schemas.openxmlformats.org/officeDocument/2006/relationships/hyperlink" Target="https://pt.wikipedia.org/wiki/Taiwan" TargetMode="External"/><Relationship Id="rId19" Type="http://schemas.openxmlformats.org/officeDocument/2006/relationships/hyperlink" Target="https://pt.wikipedia.org/wiki/Polonia" TargetMode="External"/><Relationship Id="rId18" Type="http://schemas.openxmlformats.org/officeDocument/2006/relationships/hyperlink" Target="https://pt.wikipedia.org/wiki/Estados_Unido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4.jpg"/><Relationship Id="rId4" Type="http://schemas.openxmlformats.org/officeDocument/2006/relationships/image" Target="../media/image10.jpg"/><Relationship Id="rId5" Type="http://schemas.openxmlformats.org/officeDocument/2006/relationships/image" Target="../media/image14.jpg"/><Relationship Id="rId6"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8.jpg"/><Relationship Id="rId4" Type="http://schemas.openxmlformats.org/officeDocument/2006/relationships/image" Target="../media/image43.jpg"/><Relationship Id="rId5" Type="http://schemas.openxmlformats.org/officeDocument/2006/relationships/image" Target="../media/image46.jpg"/><Relationship Id="rId6" Type="http://schemas.openxmlformats.org/officeDocument/2006/relationships/image" Target="../media/image4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5.jpg"/><Relationship Id="rId5" Type="http://schemas.openxmlformats.org/officeDocument/2006/relationships/image" Target="../media/image8.jpg"/><Relationship Id="rId6"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jp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avongroup.vteximg.com.br/arquivos/AVON_BLACK_PAPER2.pdf?v=637413929849300000" TargetMode="External"/><Relationship Id="rId4" Type="http://schemas.openxmlformats.org/officeDocument/2006/relationships/image" Target="../media/image4.jp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3744925" y="345500"/>
            <a:ext cx="4882500" cy="4449000"/>
          </a:xfrm>
          <a:prstGeom prst="rect">
            <a:avLst/>
          </a:prstGeom>
          <a:noFill/>
          <a:ln cap="flat" cmpd="sng" w="19050">
            <a:solidFill>
              <a:srgbClr val="8A6E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nvSpPr>
        <p:spPr>
          <a:xfrm>
            <a:off x="4122425" y="1285700"/>
            <a:ext cx="4326000" cy="2416200"/>
          </a:xfrm>
          <a:prstGeom prst="rect">
            <a:avLst/>
          </a:prstGeom>
          <a:noFill/>
          <a:ln>
            <a:noFill/>
          </a:ln>
        </p:spPr>
        <p:txBody>
          <a:bodyPr anchorCtr="0" anchor="ctr" bIns="91425" lIns="91425" spcFirstLastPara="1" rIns="91425" wrap="square" tIns="91425">
            <a:noAutofit/>
          </a:bodyPr>
          <a:lstStyle/>
          <a:p>
            <a:pPr indent="0" lvl="0" marL="0" rtl="0" algn="ctr">
              <a:lnSpc>
                <a:spcPct val="70000"/>
              </a:lnSpc>
              <a:spcBef>
                <a:spcPts val="0"/>
              </a:spcBef>
              <a:spcAft>
                <a:spcPts val="0"/>
              </a:spcAft>
              <a:buNone/>
            </a:pPr>
            <a:r>
              <a:rPr b="1" lang="pt-BR" sz="13000">
                <a:solidFill>
                  <a:srgbClr val="3C1E0F"/>
                </a:solidFill>
                <a:latin typeface="Caveat"/>
                <a:ea typeface="Caveat"/>
                <a:cs typeface="Caveat"/>
                <a:sym typeface="Caveat"/>
              </a:rPr>
              <a:t>zuri</a:t>
            </a:r>
            <a:endParaRPr b="1" sz="13000">
              <a:solidFill>
                <a:srgbClr val="3C1E0F"/>
              </a:solidFill>
              <a:latin typeface="Caveat"/>
              <a:ea typeface="Caveat"/>
              <a:cs typeface="Caveat"/>
              <a:sym typeface="Caveat"/>
            </a:endParaRPr>
          </a:p>
        </p:txBody>
      </p:sp>
      <p:pic>
        <p:nvPicPr>
          <p:cNvPr id="56" name="Google Shape;56;p13"/>
          <p:cNvPicPr preferRelativeResize="0"/>
          <p:nvPr/>
        </p:nvPicPr>
        <p:blipFill rotWithShape="1">
          <a:blip r:embed="rId3">
            <a:alphaModFix/>
          </a:blip>
          <a:srcRect b="0" l="50604" r="16096" t="0"/>
          <a:stretch/>
        </p:blipFill>
        <p:spPr>
          <a:xfrm>
            <a:off x="0" y="0"/>
            <a:ext cx="2566800" cy="5143500"/>
          </a:xfrm>
          <a:prstGeom prst="rect">
            <a:avLst/>
          </a:prstGeom>
          <a:noFill/>
          <a:ln>
            <a:noFill/>
          </a:ln>
        </p:spPr>
      </p:pic>
      <p:sp>
        <p:nvSpPr>
          <p:cNvPr id="57" name="Google Shape;57;p13"/>
          <p:cNvSpPr/>
          <p:nvPr/>
        </p:nvSpPr>
        <p:spPr>
          <a:xfrm>
            <a:off x="1452825" y="554150"/>
            <a:ext cx="2942700" cy="4031700"/>
          </a:xfrm>
          <a:prstGeom prst="rect">
            <a:avLst/>
          </a:prstGeom>
          <a:noFill/>
          <a:ln cap="flat" cmpd="sng" w="19050">
            <a:solidFill>
              <a:srgbClr val="8A6E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62F0F"/>
              </a:solidFill>
            </a:endParaRPr>
          </a:p>
        </p:txBody>
      </p:sp>
      <p:pic>
        <p:nvPicPr>
          <p:cNvPr id="58" name="Google Shape;58;p13"/>
          <p:cNvPicPr preferRelativeResize="0"/>
          <p:nvPr/>
        </p:nvPicPr>
        <p:blipFill rotWithShape="1">
          <a:blip r:embed="rId4">
            <a:alphaModFix/>
          </a:blip>
          <a:srcRect b="29858" l="21625" r="23417" t="14548"/>
          <a:stretch/>
        </p:blipFill>
        <p:spPr>
          <a:xfrm>
            <a:off x="1719574" y="748158"/>
            <a:ext cx="2409126" cy="3643815"/>
          </a:xfrm>
          <a:prstGeom prst="rect">
            <a:avLst/>
          </a:prstGeom>
          <a:noFill/>
          <a:ln>
            <a:noFill/>
          </a:ln>
        </p:spPr>
      </p:pic>
      <p:sp>
        <p:nvSpPr>
          <p:cNvPr id="59" name="Google Shape;59;p13"/>
          <p:cNvSpPr txBox="1"/>
          <p:nvPr/>
        </p:nvSpPr>
        <p:spPr>
          <a:xfrm>
            <a:off x="4484250" y="3105149"/>
            <a:ext cx="3779700" cy="42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300">
                <a:solidFill>
                  <a:srgbClr val="8A6E4E"/>
                </a:solidFill>
                <a:latin typeface="Barlow Semi Condensed"/>
                <a:ea typeface="Barlow Semi Condensed"/>
                <a:cs typeface="Barlow Semi Condensed"/>
                <a:sym typeface="Barlow Semi Condensed"/>
              </a:rPr>
              <a:t>Análise Étnico-Social da Beleza &amp; Autoestima Negra</a:t>
            </a:r>
            <a:endParaRPr sz="1300">
              <a:solidFill>
                <a:srgbClr val="8A6E4E"/>
              </a:solidFill>
              <a:latin typeface="Barlow Semi Condensed"/>
              <a:ea typeface="Barlow Semi Condensed"/>
              <a:cs typeface="Barlow Semi Condensed"/>
              <a:sym typeface="Barlow Semi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p:nvPr/>
        </p:nvSpPr>
        <p:spPr>
          <a:xfrm>
            <a:off x="3732400" y="2271900"/>
            <a:ext cx="5097300" cy="2652900"/>
          </a:xfrm>
          <a:prstGeom prst="rect">
            <a:avLst/>
          </a:prstGeom>
          <a:noFill/>
          <a:ln cap="flat" cmpd="sng" w="9525">
            <a:solidFill>
              <a:srgbClr val="8A6E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txBox="1"/>
          <p:nvPr/>
        </p:nvSpPr>
        <p:spPr>
          <a:xfrm>
            <a:off x="4862863" y="3337950"/>
            <a:ext cx="3567900" cy="841800"/>
          </a:xfrm>
          <a:prstGeom prst="rect">
            <a:avLst/>
          </a:prstGeom>
          <a:noFill/>
          <a:ln>
            <a:noFill/>
          </a:ln>
        </p:spPr>
        <p:txBody>
          <a:bodyPr anchorCtr="0" anchor="ctr" bIns="91425" lIns="91425" spcFirstLastPara="1" rIns="91425" wrap="square" tIns="91425">
            <a:noAutofit/>
          </a:bodyPr>
          <a:lstStyle/>
          <a:p>
            <a:pPr indent="0" lvl="0" marL="0" rtl="0" algn="l">
              <a:lnSpc>
                <a:spcPct val="70000"/>
              </a:lnSpc>
              <a:spcBef>
                <a:spcPts val="0"/>
              </a:spcBef>
              <a:spcAft>
                <a:spcPts val="0"/>
              </a:spcAft>
              <a:buNone/>
            </a:pPr>
            <a:r>
              <a:rPr lang="pt-BR" sz="5000">
                <a:solidFill>
                  <a:srgbClr val="3C1E0F"/>
                </a:solidFill>
                <a:latin typeface="Arapey"/>
                <a:ea typeface="Arapey"/>
                <a:cs typeface="Arapey"/>
                <a:sym typeface="Arapey"/>
              </a:rPr>
              <a:t>Pilares</a:t>
            </a:r>
            <a:endParaRPr i="1" sz="5000">
              <a:solidFill>
                <a:srgbClr val="3C1E0F"/>
              </a:solidFill>
              <a:latin typeface="Arapey"/>
              <a:ea typeface="Arapey"/>
              <a:cs typeface="Arapey"/>
              <a:sym typeface="Arapey"/>
            </a:endParaRPr>
          </a:p>
        </p:txBody>
      </p:sp>
      <p:sp>
        <p:nvSpPr>
          <p:cNvPr id="173" name="Google Shape;173;p22"/>
          <p:cNvSpPr txBox="1"/>
          <p:nvPr/>
        </p:nvSpPr>
        <p:spPr>
          <a:xfrm>
            <a:off x="7461163" y="2655427"/>
            <a:ext cx="969600" cy="626400"/>
          </a:xfrm>
          <a:prstGeom prst="rect">
            <a:avLst/>
          </a:prstGeom>
          <a:noFill/>
          <a:ln cap="flat" cmpd="sng" w="9525">
            <a:solidFill>
              <a:srgbClr val="8A6E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70000"/>
              </a:lnSpc>
              <a:spcBef>
                <a:spcPts val="0"/>
              </a:spcBef>
              <a:spcAft>
                <a:spcPts val="0"/>
              </a:spcAft>
              <a:buNone/>
            </a:pPr>
            <a:r>
              <a:rPr lang="pt-BR" sz="6000">
                <a:solidFill>
                  <a:srgbClr val="562F0F"/>
                </a:solidFill>
                <a:latin typeface="Arapey"/>
                <a:ea typeface="Arapey"/>
                <a:cs typeface="Arapey"/>
                <a:sym typeface="Arapey"/>
              </a:rPr>
              <a:t>02</a:t>
            </a:r>
            <a:endParaRPr sz="6000">
              <a:solidFill>
                <a:srgbClr val="562F0F"/>
              </a:solidFill>
              <a:latin typeface="Arapey"/>
              <a:ea typeface="Arapey"/>
              <a:cs typeface="Arapey"/>
              <a:sym typeface="Arapey"/>
            </a:endParaRPr>
          </a:p>
        </p:txBody>
      </p:sp>
      <p:sp>
        <p:nvSpPr>
          <p:cNvPr id="174" name="Google Shape;174;p22"/>
          <p:cNvSpPr txBox="1"/>
          <p:nvPr/>
        </p:nvSpPr>
        <p:spPr>
          <a:xfrm>
            <a:off x="4516663" y="4228475"/>
            <a:ext cx="39141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rgbClr val="724F38"/>
                </a:solidFill>
                <a:latin typeface="Barlow Semi Condensed"/>
                <a:ea typeface="Barlow Semi Condensed"/>
                <a:cs typeface="Barlow Semi Condensed"/>
                <a:sym typeface="Barlow Semi Condensed"/>
              </a:rPr>
              <a:t>Beleza, publicidade e autoestima</a:t>
            </a:r>
            <a:endParaRPr sz="1800">
              <a:solidFill>
                <a:srgbClr val="724F38"/>
              </a:solidFill>
              <a:latin typeface="Barlow Semi Condensed"/>
              <a:ea typeface="Barlow Semi Condensed"/>
              <a:cs typeface="Barlow Semi Condensed"/>
              <a:sym typeface="Barlow Semi Condensed"/>
            </a:endParaRPr>
          </a:p>
        </p:txBody>
      </p:sp>
      <p:pic>
        <p:nvPicPr>
          <p:cNvPr id="175" name="Google Shape;175;p22"/>
          <p:cNvPicPr preferRelativeResize="0"/>
          <p:nvPr/>
        </p:nvPicPr>
        <p:blipFill rotWithShape="1">
          <a:blip r:embed="rId3">
            <a:alphaModFix/>
          </a:blip>
          <a:srcRect b="27839" l="17122" r="0" t="0"/>
          <a:stretch/>
        </p:blipFill>
        <p:spPr>
          <a:xfrm>
            <a:off x="0" y="0"/>
            <a:ext cx="5269464" cy="30615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3"/>
          <p:cNvPicPr preferRelativeResize="0"/>
          <p:nvPr/>
        </p:nvPicPr>
        <p:blipFill rotWithShape="1">
          <a:blip r:embed="rId3">
            <a:alphaModFix/>
          </a:blip>
          <a:srcRect b="0" l="3271" r="3271" t="0"/>
          <a:stretch/>
        </p:blipFill>
        <p:spPr>
          <a:xfrm>
            <a:off x="0" y="-76200"/>
            <a:ext cx="9143998" cy="6094500"/>
          </a:xfrm>
          <a:prstGeom prst="rect">
            <a:avLst/>
          </a:prstGeom>
          <a:noFill/>
          <a:ln>
            <a:noFill/>
          </a:ln>
        </p:spPr>
      </p:pic>
      <p:sp>
        <p:nvSpPr>
          <p:cNvPr id="181" name="Google Shape;181;p23"/>
          <p:cNvSpPr txBox="1"/>
          <p:nvPr/>
        </p:nvSpPr>
        <p:spPr>
          <a:xfrm>
            <a:off x="0" y="3951975"/>
            <a:ext cx="5558100" cy="518100"/>
          </a:xfrm>
          <a:prstGeom prst="rect">
            <a:avLst/>
          </a:prstGeom>
          <a:solidFill>
            <a:srgbClr val="FFEDDB"/>
          </a:solid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pt-BR" sz="3000">
                <a:solidFill>
                  <a:srgbClr val="AC3900"/>
                </a:solidFill>
                <a:latin typeface="Arapey"/>
                <a:ea typeface="Arapey"/>
                <a:cs typeface="Arapey"/>
                <a:sym typeface="Arapey"/>
              </a:rPr>
              <a:t>Beleza</a:t>
            </a:r>
            <a:endParaRPr i="1" sz="3000">
              <a:solidFill>
                <a:srgbClr val="AC3900"/>
              </a:solidFill>
              <a:latin typeface="Arapey"/>
              <a:ea typeface="Arapey"/>
              <a:cs typeface="Arapey"/>
              <a:sym typeface="Arape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4"/>
          <p:cNvSpPr/>
          <p:nvPr/>
        </p:nvSpPr>
        <p:spPr>
          <a:xfrm>
            <a:off x="7145375" y="771200"/>
            <a:ext cx="1713600" cy="3646200"/>
          </a:xfrm>
          <a:prstGeom prst="rect">
            <a:avLst/>
          </a:prstGeom>
          <a:noFill/>
          <a:ln cap="flat" cmpd="sng" w="19050">
            <a:solidFill>
              <a:srgbClr val="8A6E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txBox="1"/>
          <p:nvPr/>
        </p:nvSpPr>
        <p:spPr>
          <a:xfrm>
            <a:off x="408425" y="463300"/>
            <a:ext cx="3670500" cy="539400"/>
          </a:xfrm>
          <a:prstGeom prst="rect">
            <a:avLst/>
          </a:prstGeom>
          <a:noFill/>
          <a:ln>
            <a:noFill/>
          </a:ln>
        </p:spPr>
        <p:txBody>
          <a:bodyPr anchorCtr="0" anchor="t" bIns="91425" lIns="91425" spcFirstLastPara="1" rIns="91425" wrap="square" tIns="91425">
            <a:noAutofit/>
          </a:bodyPr>
          <a:lstStyle/>
          <a:p>
            <a:pPr indent="0" lvl="0" marL="0" rtl="0" algn="l">
              <a:lnSpc>
                <a:spcPct val="70000"/>
              </a:lnSpc>
              <a:spcBef>
                <a:spcPts val="0"/>
              </a:spcBef>
              <a:spcAft>
                <a:spcPts val="0"/>
              </a:spcAft>
              <a:buNone/>
            </a:pPr>
            <a:r>
              <a:rPr lang="pt-BR" sz="3400">
                <a:solidFill>
                  <a:srgbClr val="3C1E0F"/>
                </a:solidFill>
                <a:latin typeface="Arapey"/>
                <a:ea typeface="Arapey"/>
                <a:cs typeface="Arapey"/>
                <a:sym typeface="Arapey"/>
              </a:rPr>
              <a:t>Fenty Beauty</a:t>
            </a:r>
            <a:endParaRPr i="1" sz="3400">
              <a:solidFill>
                <a:srgbClr val="3C1E0F"/>
              </a:solidFill>
              <a:latin typeface="Arapey"/>
              <a:ea typeface="Arapey"/>
              <a:cs typeface="Arapey"/>
              <a:sym typeface="Arapey"/>
            </a:endParaRPr>
          </a:p>
        </p:txBody>
      </p:sp>
      <p:sp>
        <p:nvSpPr>
          <p:cNvPr id="188" name="Google Shape;188;p24"/>
          <p:cNvSpPr txBox="1"/>
          <p:nvPr/>
        </p:nvSpPr>
        <p:spPr>
          <a:xfrm>
            <a:off x="380375" y="913500"/>
            <a:ext cx="4635300" cy="359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solidFill>
                  <a:srgbClr val="562F0F"/>
                </a:solidFill>
                <a:latin typeface="Barlow Semi Condensed"/>
                <a:ea typeface="Barlow Semi Condensed"/>
                <a:cs typeface="Barlow Semi Condensed"/>
                <a:sym typeface="Barlow Semi Condensed"/>
              </a:rPr>
              <a:t>Rihanna lançou sua marca com a visão de “beleza para todos” em 2017, com 50 tonalidades diferentes de base em um momento onde não existia nenhuma marca que abrangesse todos os tons de pele, da mais clara a mais escura, revolucionando a indústria da beleza.</a:t>
            </a:r>
            <a:endParaRPr>
              <a:solidFill>
                <a:srgbClr val="562F0F"/>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a:solidFill>
                <a:srgbClr val="562F0F"/>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rPr lang="pt-BR">
                <a:solidFill>
                  <a:srgbClr val="562F0F"/>
                </a:solidFill>
                <a:latin typeface="Barlow Semi Condensed"/>
                <a:ea typeface="Barlow Semi Condensed"/>
                <a:cs typeface="Barlow Semi Condensed"/>
                <a:sym typeface="Barlow Semi Condensed"/>
              </a:rPr>
              <a:t>Além disso, a criadora da marca queria que a marca fosse disponibilizada para as mulheres do mundo todo, conseguindo lançar assim a marca em 17 países diferentes simultaneamente e possibilidade de envio dos produtos para 137 países.</a:t>
            </a:r>
            <a:endParaRPr>
              <a:solidFill>
                <a:srgbClr val="562F0F"/>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a:solidFill>
                <a:srgbClr val="562F0F"/>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rPr lang="pt-BR">
                <a:solidFill>
                  <a:srgbClr val="562F0F"/>
                </a:solidFill>
                <a:latin typeface="Barlow Semi Condensed"/>
                <a:ea typeface="Barlow Semi Condensed"/>
                <a:cs typeface="Barlow Semi Condensed"/>
                <a:sym typeface="Barlow Semi Condensed"/>
              </a:rPr>
              <a:t>Fenty Beauty foi considerada uma das 25 melhores invenções do ano pela Times, também em 2017.</a:t>
            </a:r>
            <a:endParaRPr>
              <a:solidFill>
                <a:srgbClr val="562F0F"/>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a:solidFill>
                <a:srgbClr val="562F0F"/>
              </a:solidFill>
              <a:latin typeface="Barlow Semi Condensed"/>
              <a:ea typeface="Barlow Semi Condensed"/>
              <a:cs typeface="Barlow Semi Condensed"/>
              <a:sym typeface="Barlow Semi Condensed"/>
            </a:endParaRPr>
          </a:p>
        </p:txBody>
      </p:sp>
      <p:pic>
        <p:nvPicPr>
          <p:cNvPr id="189" name="Google Shape;189;p24"/>
          <p:cNvPicPr preferRelativeResize="0"/>
          <p:nvPr/>
        </p:nvPicPr>
        <p:blipFill rotWithShape="1">
          <a:blip r:embed="rId3">
            <a:alphaModFix/>
          </a:blip>
          <a:srcRect b="13128" l="10832" r="10895" t="16592"/>
          <a:stretch/>
        </p:blipFill>
        <p:spPr>
          <a:xfrm>
            <a:off x="5217525" y="369398"/>
            <a:ext cx="3345450" cy="4449824"/>
          </a:xfrm>
          <a:prstGeom prst="rect">
            <a:avLst/>
          </a:prstGeom>
          <a:noFill/>
          <a:ln>
            <a:noFill/>
          </a:ln>
        </p:spPr>
      </p:pic>
      <p:sp>
        <p:nvSpPr>
          <p:cNvPr id="190" name="Google Shape;190;p24"/>
          <p:cNvSpPr txBox="1"/>
          <p:nvPr/>
        </p:nvSpPr>
        <p:spPr>
          <a:xfrm>
            <a:off x="817475" y="4173825"/>
            <a:ext cx="4137300" cy="640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1050">
                <a:solidFill>
                  <a:srgbClr val="2D180B"/>
                </a:solidFill>
                <a:highlight>
                  <a:schemeClr val="lt1"/>
                </a:highlight>
                <a:latin typeface="Fira Sans Extra Condensed"/>
                <a:ea typeface="Fira Sans Extra Condensed"/>
                <a:cs typeface="Fira Sans Extra Condensed"/>
                <a:sym typeface="Fira Sans Extra Condensed"/>
              </a:rPr>
              <a:t>“Pela primeira vez, mulheres de culturas sub-representadas e pouco atendidas eram destaque em uma campanha de beleza com prestígio global.”  </a:t>
            </a:r>
            <a:endParaRPr sz="1050">
              <a:solidFill>
                <a:srgbClr val="2D180B"/>
              </a:solidFill>
              <a:highlight>
                <a:schemeClr val="lt1"/>
              </a:highlight>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050">
              <a:solidFill>
                <a:srgbClr val="2D180B"/>
              </a:solidFill>
              <a:highlight>
                <a:schemeClr val="lt1"/>
              </a:highlight>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pt-BR" sz="1050">
                <a:solidFill>
                  <a:srgbClr val="2D180B"/>
                </a:solidFill>
                <a:highlight>
                  <a:schemeClr val="lt1"/>
                </a:highlight>
                <a:latin typeface="Fira Sans Extra Condensed"/>
                <a:ea typeface="Fira Sans Extra Condensed"/>
                <a:cs typeface="Fira Sans Extra Condensed"/>
                <a:sym typeface="Fira Sans Extra Condensed"/>
              </a:rPr>
              <a:t>                                                                                                               - </a:t>
            </a:r>
            <a:r>
              <a:rPr lang="pt-BR" sz="1050">
                <a:solidFill>
                  <a:srgbClr val="2D180B"/>
                </a:solidFill>
                <a:highlight>
                  <a:schemeClr val="lt1"/>
                </a:highlight>
                <a:latin typeface="Fira Sans Extra Condensed"/>
                <a:ea typeface="Fira Sans Extra Condensed"/>
                <a:cs typeface="Fira Sans Extra Condensed"/>
                <a:sym typeface="Fira Sans Extra Condensed"/>
              </a:rPr>
              <a:t>Sandy Saputo</a:t>
            </a:r>
            <a:endParaRPr>
              <a:solidFill>
                <a:srgbClr val="2D180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5"/>
          <p:cNvSpPr/>
          <p:nvPr/>
        </p:nvSpPr>
        <p:spPr>
          <a:xfrm rot="-5400000">
            <a:off x="1794300" y="-292425"/>
            <a:ext cx="1746900" cy="3808500"/>
          </a:xfrm>
          <a:prstGeom prst="rect">
            <a:avLst/>
          </a:prstGeom>
          <a:noFill/>
          <a:ln cap="flat" cmpd="sng" w="19050">
            <a:solidFill>
              <a:srgbClr val="8A6E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5"/>
          <p:cNvSpPr txBox="1"/>
          <p:nvPr/>
        </p:nvSpPr>
        <p:spPr>
          <a:xfrm>
            <a:off x="5578350" y="992550"/>
            <a:ext cx="2688000" cy="539400"/>
          </a:xfrm>
          <a:prstGeom prst="rect">
            <a:avLst/>
          </a:prstGeom>
          <a:noFill/>
          <a:ln>
            <a:noFill/>
          </a:ln>
        </p:spPr>
        <p:txBody>
          <a:bodyPr anchorCtr="0" anchor="t" bIns="91425" lIns="91425" spcFirstLastPara="1" rIns="91425" wrap="square" tIns="91425">
            <a:noAutofit/>
          </a:bodyPr>
          <a:lstStyle/>
          <a:p>
            <a:pPr indent="0" lvl="0" marL="0" rtl="0" algn="l">
              <a:lnSpc>
                <a:spcPct val="70000"/>
              </a:lnSpc>
              <a:spcBef>
                <a:spcPts val="0"/>
              </a:spcBef>
              <a:spcAft>
                <a:spcPts val="0"/>
              </a:spcAft>
              <a:buNone/>
            </a:pPr>
            <a:r>
              <a:rPr lang="pt-BR" sz="3400">
                <a:solidFill>
                  <a:srgbClr val="3C1E0F"/>
                </a:solidFill>
                <a:latin typeface="Arapey"/>
                <a:ea typeface="Arapey"/>
                <a:cs typeface="Arapey"/>
                <a:sym typeface="Arapey"/>
              </a:rPr>
              <a:t>“Efeito </a:t>
            </a:r>
            <a:r>
              <a:rPr lang="pt-BR" sz="3400">
                <a:solidFill>
                  <a:srgbClr val="3C1E0F"/>
                </a:solidFill>
                <a:latin typeface="Arapey"/>
                <a:ea typeface="Arapey"/>
                <a:cs typeface="Arapey"/>
                <a:sym typeface="Arapey"/>
              </a:rPr>
              <a:t>Fenty”</a:t>
            </a:r>
            <a:endParaRPr i="1" sz="3400">
              <a:solidFill>
                <a:srgbClr val="3C1E0F"/>
              </a:solidFill>
              <a:latin typeface="Arapey"/>
              <a:ea typeface="Arapey"/>
              <a:cs typeface="Arapey"/>
              <a:sym typeface="Arapey"/>
            </a:endParaRPr>
          </a:p>
        </p:txBody>
      </p:sp>
      <p:sp>
        <p:nvSpPr>
          <p:cNvPr id="197" name="Google Shape;197;p25"/>
          <p:cNvSpPr txBox="1"/>
          <p:nvPr/>
        </p:nvSpPr>
        <p:spPr>
          <a:xfrm>
            <a:off x="5127225" y="1346925"/>
            <a:ext cx="3718800" cy="311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pt-BR" sz="1500">
                <a:solidFill>
                  <a:srgbClr val="724F38"/>
                </a:solidFill>
                <a:latin typeface="Barlow Semi Condensed Medium"/>
                <a:ea typeface="Barlow Semi Condensed Medium"/>
                <a:cs typeface="Barlow Semi Condensed Medium"/>
                <a:sym typeface="Barlow Semi Condensed Medium"/>
              </a:rPr>
              <a:t>Após o lançamento da marca, as notícias começaram a adotar o termo Efeito Fenty para mostrar as consequências do lançamento da marca.</a:t>
            </a:r>
            <a:endParaRPr sz="1500">
              <a:solidFill>
                <a:srgbClr val="724F38"/>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Clr>
                <a:schemeClr val="dk1"/>
              </a:buClr>
              <a:buSzPts val="1100"/>
              <a:buFont typeface="Arial"/>
              <a:buNone/>
            </a:pPr>
            <a:r>
              <a:rPr lang="pt-BR" sz="1500">
                <a:solidFill>
                  <a:srgbClr val="724F38"/>
                </a:solidFill>
                <a:latin typeface="Barlow Semi Condensed Medium"/>
                <a:ea typeface="Barlow Semi Condensed Medium"/>
                <a:cs typeface="Barlow Semi Condensed Medium"/>
                <a:sym typeface="Barlow Semi Condensed Medium"/>
              </a:rPr>
              <a:t>Foi o estopim para que todo o mercado fizesse mais, fazendo com que marcas </a:t>
            </a:r>
            <a:r>
              <a:rPr lang="pt-BR" sz="1500">
                <a:solidFill>
                  <a:srgbClr val="724F38"/>
                </a:solidFill>
                <a:latin typeface="Barlow Semi Condensed Medium"/>
                <a:ea typeface="Barlow Semi Condensed Medium"/>
                <a:cs typeface="Barlow Semi Condensed Medium"/>
                <a:sym typeface="Barlow Semi Condensed Medium"/>
              </a:rPr>
              <a:t>expandissem</a:t>
            </a:r>
            <a:r>
              <a:rPr lang="pt-BR" sz="1500">
                <a:solidFill>
                  <a:srgbClr val="724F38"/>
                </a:solidFill>
                <a:latin typeface="Barlow Semi Condensed Medium"/>
                <a:ea typeface="Barlow Semi Condensed Medium"/>
                <a:cs typeface="Barlow Semi Condensed Medium"/>
                <a:sym typeface="Barlow Semi Condensed Medium"/>
              </a:rPr>
              <a:t> suas linhas de maquiagem para serem mais inclusivas, atendendo um maior público.</a:t>
            </a:r>
            <a:endParaRPr sz="1500">
              <a:solidFill>
                <a:srgbClr val="724F38"/>
              </a:solidFill>
              <a:latin typeface="Barlow Semi Condensed Medium"/>
              <a:ea typeface="Barlow Semi Condensed Medium"/>
              <a:cs typeface="Barlow Semi Condensed Medium"/>
              <a:sym typeface="Barlow Semi Condensed Medium"/>
            </a:endParaRPr>
          </a:p>
          <a:p>
            <a:pPr indent="0" lvl="0" marL="0" rtl="0" algn="l">
              <a:lnSpc>
                <a:spcPct val="115000"/>
              </a:lnSpc>
              <a:spcBef>
                <a:spcPts val="0"/>
              </a:spcBef>
              <a:spcAft>
                <a:spcPts val="0"/>
              </a:spcAft>
              <a:buClr>
                <a:schemeClr val="dk1"/>
              </a:buClr>
              <a:buSzPts val="1100"/>
              <a:buFont typeface="Arial"/>
              <a:buNone/>
            </a:pPr>
            <a:r>
              <a:t/>
            </a:r>
            <a:endParaRPr sz="1200">
              <a:solidFill>
                <a:srgbClr val="724F38"/>
              </a:solidFill>
              <a:latin typeface="Barlow Semi Condensed Medium"/>
              <a:ea typeface="Barlow Semi Condensed Medium"/>
              <a:cs typeface="Barlow Semi Condensed Medium"/>
              <a:sym typeface="Barlow Semi Condensed Medium"/>
            </a:endParaRPr>
          </a:p>
          <a:p>
            <a:pPr indent="0" lvl="0" marL="0" rtl="0" algn="l">
              <a:spcBef>
                <a:spcPts val="0"/>
              </a:spcBef>
              <a:spcAft>
                <a:spcPts val="0"/>
              </a:spcAft>
              <a:buNone/>
            </a:pPr>
            <a:r>
              <a:t/>
            </a:r>
            <a:endParaRPr>
              <a:solidFill>
                <a:srgbClr val="724F38"/>
              </a:solidFill>
              <a:latin typeface="Barlow Semi Condensed Medium"/>
              <a:ea typeface="Barlow Semi Condensed Medium"/>
              <a:cs typeface="Barlow Semi Condensed Medium"/>
              <a:sym typeface="Barlow Semi Condensed Medium"/>
            </a:endParaRPr>
          </a:p>
        </p:txBody>
      </p:sp>
      <p:sp>
        <p:nvSpPr>
          <p:cNvPr id="198" name="Google Shape;198;p25"/>
          <p:cNvSpPr/>
          <p:nvPr/>
        </p:nvSpPr>
        <p:spPr>
          <a:xfrm rot="-5400000">
            <a:off x="1794300" y="1865575"/>
            <a:ext cx="1746900" cy="3808500"/>
          </a:xfrm>
          <a:prstGeom prst="rect">
            <a:avLst/>
          </a:prstGeom>
          <a:noFill/>
          <a:ln cap="flat" cmpd="sng" w="19050">
            <a:solidFill>
              <a:srgbClr val="8A6E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25"/>
          <p:cNvPicPr preferRelativeResize="0"/>
          <p:nvPr/>
        </p:nvPicPr>
        <p:blipFill>
          <a:blip r:embed="rId3">
            <a:alphaModFix/>
          </a:blip>
          <a:stretch>
            <a:fillRect/>
          </a:stretch>
        </p:blipFill>
        <p:spPr>
          <a:xfrm>
            <a:off x="399625" y="1185325"/>
            <a:ext cx="4484825" cy="3040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6"/>
          <p:cNvPicPr preferRelativeResize="0"/>
          <p:nvPr/>
        </p:nvPicPr>
        <p:blipFill rotWithShape="1">
          <a:blip r:embed="rId3">
            <a:alphaModFix/>
          </a:blip>
          <a:srcRect b="9" l="0" r="0" t="9"/>
          <a:stretch/>
        </p:blipFill>
        <p:spPr>
          <a:xfrm>
            <a:off x="0" y="-76200"/>
            <a:ext cx="9143997" cy="6094500"/>
          </a:xfrm>
          <a:prstGeom prst="rect">
            <a:avLst/>
          </a:prstGeom>
          <a:noFill/>
          <a:ln>
            <a:noFill/>
          </a:ln>
        </p:spPr>
      </p:pic>
      <p:sp>
        <p:nvSpPr>
          <p:cNvPr id="205" name="Google Shape;205;p26"/>
          <p:cNvSpPr txBox="1"/>
          <p:nvPr/>
        </p:nvSpPr>
        <p:spPr>
          <a:xfrm>
            <a:off x="0" y="3941064"/>
            <a:ext cx="5687700" cy="475500"/>
          </a:xfrm>
          <a:prstGeom prst="rect">
            <a:avLst/>
          </a:prstGeom>
          <a:solidFill>
            <a:srgbClr val="FFEDDB"/>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pt-BR" sz="2900">
                <a:solidFill>
                  <a:srgbClr val="AC3900"/>
                </a:solidFill>
                <a:latin typeface="Arapey"/>
                <a:ea typeface="Arapey"/>
                <a:cs typeface="Arapey"/>
                <a:sym typeface="Arapey"/>
              </a:rPr>
              <a:t>Publicidade</a:t>
            </a:r>
            <a:endParaRPr i="1" sz="2900">
              <a:solidFill>
                <a:srgbClr val="AC3900"/>
              </a:solidFill>
              <a:latin typeface="Arapey"/>
              <a:ea typeface="Arapey"/>
              <a:cs typeface="Arapey"/>
              <a:sym typeface="Arape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7"/>
          <p:cNvSpPr txBox="1"/>
          <p:nvPr/>
        </p:nvSpPr>
        <p:spPr>
          <a:xfrm>
            <a:off x="3557700" y="466300"/>
            <a:ext cx="5238000" cy="539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pt-BR" sz="3400">
                <a:solidFill>
                  <a:srgbClr val="3C1E0F"/>
                </a:solidFill>
                <a:latin typeface="Arapey"/>
                <a:ea typeface="Arapey"/>
                <a:cs typeface="Arapey"/>
                <a:sym typeface="Arapey"/>
              </a:rPr>
              <a:t>Revista Vogue</a:t>
            </a:r>
            <a:endParaRPr i="1" sz="3400">
              <a:solidFill>
                <a:srgbClr val="3C1E0F"/>
              </a:solidFill>
              <a:latin typeface="Arapey"/>
              <a:ea typeface="Arapey"/>
              <a:cs typeface="Arapey"/>
              <a:sym typeface="Arapey"/>
            </a:endParaRPr>
          </a:p>
        </p:txBody>
      </p:sp>
      <p:pic>
        <p:nvPicPr>
          <p:cNvPr id="211" name="Google Shape;211;p27"/>
          <p:cNvPicPr preferRelativeResize="0"/>
          <p:nvPr/>
        </p:nvPicPr>
        <p:blipFill rotWithShape="1">
          <a:blip r:embed="rId3">
            <a:alphaModFix/>
          </a:blip>
          <a:srcRect b="0" l="5083" r="5092" t="0"/>
          <a:stretch/>
        </p:blipFill>
        <p:spPr>
          <a:xfrm>
            <a:off x="0" y="625"/>
            <a:ext cx="3557700" cy="5280950"/>
          </a:xfrm>
          <a:prstGeom prst="rect">
            <a:avLst/>
          </a:prstGeom>
          <a:noFill/>
          <a:ln>
            <a:noFill/>
          </a:ln>
        </p:spPr>
      </p:pic>
      <p:sp>
        <p:nvSpPr>
          <p:cNvPr id="212" name="Google Shape;212;p27"/>
          <p:cNvSpPr txBox="1"/>
          <p:nvPr/>
        </p:nvSpPr>
        <p:spPr>
          <a:xfrm>
            <a:off x="3755400" y="1281850"/>
            <a:ext cx="5147100" cy="2955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724F38"/>
              </a:buClr>
              <a:buSzPts val="1500"/>
              <a:buFont typeface="Barlow Semi Condensed Medium"/>
              <a:buChar char="●"/>
            </a:pPr>
            <a:r>
              <a:rPr lang="pt-BR" sz="1500">
                <a:solidFill>
                  <a:srgbClr val="724F38"/>
                </a:solidFill>
                <a:highlight>
                  <a:schemeClr val="lt1"/>
                </a:highlight>
                <a:latin typeface="Barlow Semi Condensed Medium"/>
                <a:ea typeface="Barlow Semi Condensed Medium"/>
                <a:cs typeface="Barlow Semi Condensed Medium"/>
                <a:sym typeface="Barlow Semi Condensed Medium"/>
              </a:rPr>
              <a:t>Vogue é uma revista americana mensal de moda e estilo de vida;</a:t>
            </a:r>
            <a:endParaRPr sz="1500">
              <a:solidFill>
                <a:srgbClr val="724F38"/>
              </a:solidFill>
              <a:highlight>
                <a:schemeClr val="lt1"/>
              </a:highlight>
              <a:latin typeface="Barlow Semi Condensed Medium"/>
              <a:ea typeface="Barlow Semi Condensed Medium"/>
              <a:cs typeface="Barlow Semi Condensed Medium"/>
              <a:sym typeface="Barlow Semi Condensed Medium"/>
            </a:endParaRPr>
          </a:p>
          <a:p>
            <a:pPr indent="0" lvl="0" marL="457200" rtl="0" algn="l">
              <a:spcBef>
                <a:spcPts val="0"/>
              </a:spcBef>
              <a:spcAft>
                <a:spcPts val="0"/>
              </a:spcAft>
              <a:buNone/>
            </a:pPr>
            <a:r>
              <a:t/>
            </a:r>
            <a:endParaRPr sz="1500">
              <a:solidFill>
                <a:srgbClr val="724F38"/>
              </a:solidFill>
              <a:highlight>
                <a:schemeClr val="lt1"/>
              </a:highlight>
              <a:latin typeface="Barlow Semi Condensed Medium"/>
              <a:ea typeface="Barlow Semi Condensed Medium"/>
              <a:cs typeface="Barlow Semi Condensed Medium"/>
              <a:sym typeface="Barlow Semi Condensed Medium"/>
            </a:endParaRPr>
          </a:p>
          <a:p>
            <a:pPr indent="-323850" lvl="0" marL="457200" rtl="0" algn="l">
              <a:spcBef>
                <a:spcPts val="0"/>
              </a:spcBef>
              <a:spcAft>
                <a:spcPts val="0"/>
              </a:spcAft>
              <a:buClr>
                <a:srgbClr val="724F38"/>
              </a:buClr>
              <a:buSzPts val="1500"/>
              <a:buFont typeface="Barlow Semi Condensed Medium"/>
              <a:buChar char="●"/>
            </a:pPr>
            <a:r>
              <a:rPr lang="pt-BR" sz="1500">
                <a:solidFill>
                  <a:srgbClr val="724F38"/>
                </a:solidFill>
                <a:highlight>
                  <a:schemeClr val="lt1"/>
                </a:highlight>
                <a:latin typeface="Barlow Semi Condensed Medium"/>
                <a:ea typeface="Barlow Semi Condensed Medium"/>
                <a:cs typeface="Barlow Semi Condensed Medium"/>
                <a:sym typeface="Barlow Semi Condensed Medium"/>
              </a:rPr>
              <a:t>Cobre muitos tópicos, incluindo moda, beleza, cultura, estilo de vida e passarela;</a:t>
            </a:r>
            <a:endParaRPr sz="1500">
              <a:solidFill>
                <a:srgbClr val="724F38"/>
              </a:solidFill>
              <a:highlight>
                <a:schemeClr val="lt1"/>
              </a:highlight>
              <a:latin typeface="Barlow Semi Condensed Medium"/>
              <a:ea typeface="Barlow Semi Condensed Medium"/>
              <a:cs typeface="Barlow Semi Condensed Medium"/>
              <a:sym typeface="Barlow Semi Condensed Medium"/>
            </a:endParaRPr>
          </a:p>
          <a:p>
            <a:pPr indent="0" lvl="0" marL="457200" rtl="0" algn="l">
              <a:spcBef>
                <a:spcPts val="0"/>
              </a:spcBef>
              <a:spcAft>
                <a:spcPts val="0"/>
              </a:spcAft>
              <a:buNone/>
            </a:pPr>
            <a:r>
              <a:t/>
            </a:r>
            <a:endParaRPr sz="1500">
              <a:solidFill>
                <a:srgbClr val="724F38"/>
              </a:solidFill>
              <a:highlight>
                <a:schemeClr val="lt1"/>
              </a:highlight>
              <a:latin typeface="Barlow Semi Condensed Medium"/>
              <a:ea typeface="Barlow Semi Condensed Medium"/>
              <a:cs typeface="Barlow Semi Condensed Medium"/>
              <a:sym typeface="Barlow Semi Condensed Medium"/>
            </a:endParaRPr>
          </a:p>
          <a:p>
            <a:pPr indent="-323850" lvl="0" marL="457200" rtl="0" algn="l">
              <a:spcBef>
                <a:spcPts val="0"/>
              </a:spcBef>
              <a:spcAft>
                <a:spcPts val="0"/>
              </a:spcAft>
              <a:buClr>
                <a:srgbClr val="724F38"/>
              </a:buClr>
              <a:buSzPts val="1500"/>
              <a:buFont typeface="Barlow Semi Condensed Medium"/>
              <a:buChar char="●"/>
            </a:pPr>
            <a:r>
              <a:rPr lang="pt-BR" sz="1500">
                <a:solidFill>
                  <a:srgbClr val="724F38"/>
                </a:solidFill>
                <a:highlight>
                  <a:schemeClr val="lt1"/>
                </a:highlight>
                <a:latin typeface="Barlow Semi Condensed Medium"/>
                <a:ea typeface="Barlow Semi Condensed Medium"/>
                <a:cs typeface="Barlow Semi Condensed Medium"/>
                <a:sym typeface="Barlow Semi Condensed Medium"/>
              </a:rPr>
              <a:t>Atualmente, existem vinte e duas diferentes edições da Vogue no mundo; </a:t>
            </a:r>
            <a:r>
              <a:rPr lang="pt-BR" sz="1500">
                <a:solidFill>
                  <a:srgbClr val="724F38"/>
                </a:solidFill>
                <a:highlight>
                  <a:schemeClr val="lt1"/>
                </a:highlight>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Alemanha</a:t>
            </a:r>
            <a:r>
              <a:rPr lang="pt-BR" sz="1500">
                <a:solidFill>
                  <a:srgbClr val="724F38"/>
                </a:solidFill>
                <a:highlight>
                  <a:schemeClr val="lt1"/>
                </a:highlight>
                <a:latin typeface="Barlow Semi Condensed Medium"/>
                <a:ea typeface="Barlow Semi Condensed Medium"/>
                <a:cs typeface="Barlow Semi Condensed Medium"/>
                <a:sym typeface="Barlow Semi Condensed Medium"/>
              </a:rPr>
              <a:t>, </a:t>
            </a:r>
            <a:r>
              <a:rPr lang="pt-BR" sz="1500">
                <a:solidFill>
                  <a:srgbClr val="724F38"/>
                </a:solidFill>
                <a:highlight>
                  <a:schemeClr val="lt1"/>
                </a:highlight>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Austrália</a:t>
            </a:r>
            <a:r>
              <a:rPr lang="pt-BR" sz="1500">
                <a:solidFill>
                  <a:srgbClr val="724F38"/>
                </a:solidFill>
                <a:highlight>
                  <a:schemeClr val="lt1"/>
                </a:highlight>
                <a:latin typeface="Barlow Semi Condensed Medium"/>
                <a:ea typeface="Barlow Semi Condensed Medium"/>
                <a:cs typeface="Barlow Semi Condensed Medium"/>
                <a:sym typeface="Barlow Semi Condensed Medium"/>
              </a:rPr>
              <a:t>, </a:t>
            </a:r>
            <a:r>
              <a:rPr lang="pt-BR" sz="1500">
                <a:solidFill>
                  <a:srgbClr val="724F38"/>
                </a:solidFill>
                <a:highlight>
                  <a:schemeClr val="lt1"/>
                </a:highlight>
                <a:uFill>
                  <a:noFill/>
                </a:uFill>
                <a:latin typeface="Barlow Semi Condensed Medium"/>
                <a:ea typeface="Barlow Semi Condensed Medium"/>
                <a:cs typeface="Barlow Semi Condensed Medium"/>
                <a:sym typeface="Barlow Semi Condensed Medium"/>
                <a:hlinkClick r:id="rId6">
                  <a:extLst>
                    <a:ext uri="{A12FA001-AC4F-418D-AE19-62706E023703}">
                      <ahyp:hlinkClr val="tx"/>
                    </a:ext>
                  </a:extLst>
                </a:hlinkClick>
              </a:rPr>
              <a:t>China</a:t>
            </a:r>
            <a:r>
              <a:rPr lang="pt-BR" sz="1500">
                <a:solidFill>
                  <a:srgbClr val="724F38"/>
                </a:solidFill>
                <a:highlight>
                  <a:schemeClr val="lt1"/>
                </a:highlight>
                <a:latin typeface="Barlow Semi Condensed Medium"/>
                <a:ea typeface="Barlow Semi Condensed Medium"/>
                <a:cs typeface="Barlow Semi Condensed Medium"/>
                <a:sym typeface="Barlow Semi Condensed Medium"/>
              </a:rPr>
              <a:t>, </a:t>
            </a:r>
            <a:r>
              <a:rPr lang="pt-BR" sz="1500">
                <a:solidFill>
                  <a:srgbClr val="724F38"/>
                </a:solidFill>
                <a:highlight>
                  <a:schemeClr val="lt1"/>
                </a:highlight>
                <a:uFill>
                  <a:noFill/>
                </a:uFill>
                <a:latin typeface="Barlow Semi Condensed Medium"/>
                <a:ea typeface="Barlow Semi Condensed Medium"/>
                <a:cs typeface="Barlow Semi Condensed Medium"/>
                <a:sym typeface="Barlow Semi Condensed Medium"/>
                <a:hlinkClick r:id="rId7">
                  <a:extLst>
                    <a:ext uri="{A12FA001-AC4F-418D-AE19-62706E023703}">
                      <ahyp:hlinkClr val="tx"/>
                    </a:ext>
                  </a:extLst>
                </a:hlinkClick>
              </a:rPr>
              <a:t>Espanha</a:t>
            </a:r>
            <a:r>
              <a:rPr lang="pt-BR" sz="1500">
                <a:solidFill>
                  <a:srgbClr val="724F38"/>
                </a:solidFill>
                <a:highlight>
                  <a:schemeClr val="lt1"/>
                </a:highlight>
                <a:latin typeface="Barlow Semi Condensed Medium"/>
                <a:ea typeface="Barlow Semi Condensed Medium"/>
                <a:cs typeface="Barlow Semi Condensed Medium"/>
                <a:sym typeface="Barlow Semi Condensed Medium"/>
              </a:rPr>
              <a:t>, </a:t>
            </a:r>
            <a:r>
              <a:rPr lang="pt-BR" sz="1500">
                <a:solidFill>
                  <a:srgbClr val="724F38"/>
                </a:solidFill>
                <a:highlight>
                  <a:schemeClr val="lt1"/>
                </a:highlight>
                <a:uFill>
                  <a:noFill/>
                </a:uFill>
                <a:latin typeface="Barlow Semi Condensed Medium"/>
                <a:ea typeface="Barlow Semi Condensed Medium"/>
                <a:cs typeface="Barlow Semi Condensed Medium"/>
                <a:sym typeface="Barlow Semi Condensed Medium"/>
                <a:hlinkClick r:id="rId8">
                  <a:extLst>
                    <a:ext uri="{A12FA001-AC4F-418D-AE19-62706E023703}">
                      <ahyp:hlinkClr val="tx"/>
                    </a:ext>
                  </a:extLst>
                </a:hlinkClick>
              </a:rPr>
              <a:t>França</a:t>
            </a:r>
            <a:r>
              <a:rPr lang="pt-BR" sz="1500">
                <a:solidFill>
                  <a:srgbClr val="724F38"/>
                </a:solidFill>
                <a:highlight>
                  <a:schemeClr val="lt1"/>
                </a:highlight>
                <a:latin typeface="Barlow Semi Condensed Medium"/>
                <a:ea typeface="Barlow Semi Condensed Medium"/>
                <a:cs typeface="Barlow Semi Condensed Medium"/>
                <a:sym typeface="Barlow Semi Condensed Medium"/>
              </a:rPr>
              <a:t>, </a:t>
            </a:r>
            <a:r>
              <a:rPr lang="pt-BR" sz="1500">
                <a:solidFill>
                  <a:srgbClr val="724F38"/>
                </a:solidFill>
                <a:highlight>
                  <a:schemeClr val="lt1"/>
                </a:highlight>
                <a:uFill>
                  <a:noFill/>
                </a:uFill>
                <a:latin typeface="Barlow Semi Condensed Medium"/>
                <a:ea typeface="Barlow Semi Condensed Medium"/>
                <a:cs typeface="Barlow Semi Condensed Medium"/>
                <a:sym typeface="Barlow Semi Condensed Medium"/>
                <a:hlinkClick r:id="rId9">
                  <a:extLst>
                    <a:ext uri="{A12FA001-AC4F-418D-AE19-62706E023703}">
                      <ahyp:hlinkClr val="tx"/>
                    </a:ext>
                  </a:extLst>
                </a:hlinkClick>
              </a:rPr>
              <a:t>Itália</a:t>
            </a:r>
            <a:r>
              <a:rPr lang="pt-BR" sz="1500">
                <a:solidFill>
                  <a:srgbClr val="724F38"/>
                </a:solidFill>
                <a:highlight>
                  <a:schemeClr val="lt1"/>
                </a:highlight>
                <a:latin typeface="Barlow Semi Condensed Medium"/>
                <a:ea typeface="Barlow Semi Condensed Medium"/>
                <a:cs typeface="Barlow Semi Condensed Medium"/>
                <a:sym typeface="Barlow Semi Condensed Medium"/>
              </a:rPr>
              <a:t>, </a:t>
            </a:r>
            <a:r>
              <a:rPr lang="pt-BR" sz="1500">
                <a:solidFill>
                  <a:srgbClr val="724F38"/>
                </a:solidFill>
                <a:highlight>
                  <a:schemeClr val="lt1"/>
                </a:highlight>
                <a:uFill>
                  <a:noFill/>
                </a:uFill>
                <a:latin typeface="Barlow Semi Condensed Medium"/>
                <a:ea typeface="Barlow Semi Condensed Medium"/>
                <a:cs typeface="Barlow Semi Condensed Medium"/>
                <a:sym typeface="Barlow Semi Condensed Medium"/>
                <a:hlinkClick r:id="rId10">
                  <a:extLst>
                    <a:ext uri="{A12FA001-AC4F-418D-AE19-62706E023703}">
                      <ahyp:hlinkClr val="tx"/>
                    </a:ext>
                  </a:extLst>
                </a:hlinkClick>
              </a:rPr>
              <a:t>Rússia</a:t>
            </a:r>
            <a:r>
              <a:rPr lang="pt-BR" sz="1500">
                <a:solidFill>
                  <a:srgbClr val="724F38"/>
                </a:solidFill>
                <a:highlight>
                  <a:schemeClr val="lt1"/>
                </a:highlight>
                <a:latin typeface="Barlow Semi Condensed Medium"/>
                <a:ea typeface="Barlow Semi Condensed Medium"/>
                <a:cs typeface="Barlow Semi Condensed Medium"/>
                <a:sym typeface="Barlow Semi Condensed Medium"/>
              </a:rPr>
              <a:t>, </a:t>
            </a:r>
            <a:r>
              <a:rPr lang="pt-BR" sz="1500">
                <a:solidFill>
                  <a:srgbClr val="724F38"/>
                </a:solidFill>
                <a:highlight>
                  <a:schemeClr val="lt1"/>
                </a:highlight>
                <a:uFill>
                  <a:noFill/>
                </a:uFill>
                <a:latin typeface="Barlow Semi Condensed Medium"/>
                <a:ea typeface="Barlow Semi Condensed Medium"/>
                <a:cs typeface="Barlow Semi Condensed Medium"/>
                <a:sym typeface="Barlow Semi Condensed Medium"/>
                <a:hlinkClick r:id="rId11">
                  <a:extLst>
                    <a:ext uri="{A12FA001-AC4F-418D-AE19-62706E023703}">
                      <ahyp:hlinkClr val="tx"/>
                    </a:ext>
                  </a:extLst>
                </a:hlinkClick>
              </a:rPr>
              <a:t>Japão</a:t>
            </a:r>
            <a:r>
              <a:rPr lang="pt-BR" sz="1500">
                <a:solidFill>
                  <a:srgbClr val="724F38"/>
                </a:solidFill>
                <a:highlight>
                  <a:schemeClr val="lt1"/>
                </a:highlight>
                <a:latin typeface="Barlow Semi Condensed Medium"/>
                <a:ea typeface="Barlow Semi Condensed Medium"/>
                <a:cs typeface="Barlow Semi Condensed Medium"/>
                <a:sym typeface="Barlow Semi Condensed Medium"/>
              </a:rPr>
              <a:t>, </a:t>
            </a:r>
            <a:r>
              <a:rPr lang="pt-BR" sz="1500">
                <a:solidFill>
                  <a:srgbClr val="724F38"/>
                </a:solidFill>
                <a:highlight>
                  <a:schemeClr val="lt1"/>
                </a:highlight>
                <a:uFill>
                  <a:noFill/>
                </a:uFill>
                <a:latin typeface="Barlow Semi Condensed Medium"/>
                <a:ea typeface="Barlow Semi Condensed Medium"/>
                <a:cs typeface="Barlow Semi Condensed Medium"/>
                <a:sym typeface="Barlow Semi Condensed Medium"/>
                <a:hlinkClick r:id="rId12">
                  <a:extLst>
                    <a:ext uri="{A12FA001-AC4F-418D-AE19-62706E023703}">
                      <ahyp:hlinkClr val="tx"/>
                    </a:ext>
                  </a:extLst>
                </a:hlinkClick>
              </a:rPr>
              <a:t>Arábia</a:t>
            </a:r>
            <a:r>
              <a:rPr lang="pt-BR" sz="1500">
                <a:solidFill>
                  <a:srgbClr val="724F38"/>
                </a:solidFill>
                <a:highlight>
                  <a:schemeClr val="lt1"/>
                </a:highlight>
                <a:latin typeface="Barlow Semi Condensed Medium"/>
                <a:ea typeface="Barlow Semi Condensed Medium"/>
                <a:cs typeface="Barlow Semi Condensed Medium"/>
                <a:sym typeface="Barlow Semi Condensed Medium"/>
              </a:rPr>
              <a:t>, </a:t>
            </a:r>
            <a:r>
              <a:rPr lang="pt-BR" sz="1500">
                <a:solidFill>
                  <a:srgbClr val="724F38"/>
                </a:solidFill>
                <a:highlight>
                  <a:schemeClr val="lt1"/>
                </a:highlight>
                <a:uFill>
                  <a:noFill/>
                </a:uFill>
                <a:latin typeface="Barlow Semi Condensed Medium"/>
                <a:ea typeface="Barlow Semi Condensed Medium"/>
                <a:cs typeface="Barlow Semi Condensed Medium"/>
                <a:sym typeface="Barlow Semi Condensed Medium"/>
                <a:hlinkClick r:id="rId13">
                  <a:extLst>
                    <a:ext uri="{A12FA001-AC4F-418D-AE19-62706E023703}">
                      <ahyp:hlinkClr val="tx"/>
                    </a:ext>
                  </a:extLst>
                </a:hlinkClick>
              </a:rPr>
              <a:t>Coreia do Sul</a:t>
            </a:r>
            <a:r>
              <a:rPr lang="pt-BR" sz="1500">
                <a:solidFill>
                  <a:srgbClr val="724F38"/>
                </a:solidFill>
                <a:highlight>
                  <a:schemeClr val="lt1"/>
                </a:highlight>
                <a:latin typeface="Barlow Semi Condensed Medium"/>
                <a:ea typeface="Barlow Semi Condensed Medium"/>
                <a:cs typeface="Barlow Semi Condensed Medium"/>
                <a:sym typeface="Barlow Semi Condensed Medium"/>
              </a:rPr>
              <a:t>, </a:t>
            </a:r>
            <a:r>
              <a:rPr lang="pt-BR" sz="1500">
                <a:solidFill>
                  <a:srgbClr val="724F38"/>
                </a:solidFill>
                <a:highlight>
                  <a:schemeClr val="lt1"/>
                </a:highlight>
                <a:uFill>
                  <a:noFill/>
                </a:uFill>
                <a:latin typeface="Barlow Semi Condensed Medium"/>
                <a:ea typeface="Barlow Semi Condensed Medium"/>
                <a:cs typeface="Barlow Semi Condensed Medium"/>
                <a:sym typeface="Barlow Semi Condensed Medium"/>
                <a:hlinkClick r:id="rId14">
                  <a:extLst>
                    <a:ext uri="{A12FA001-AC4F-418D-AE19-62706E023703}">
                      <ahyp:hlinkClr val="tx"/>
                    </a:ext>
                  </a:extLst>
                </a:hlinkClick>
              </a:rPr>
              <a:t>México</a:t>
            </a:r>
            <a:r>
              <a:rPr lang="pt-BR" sz="1500">
                <a:solidFill>
                  <a:srgbClr val="724F38"/>
                </a:solidFill>
                <a:highlight>
                  <a:schemeClr val="lt1"/>
                </a:highlight>
                <a:latin typeface="Barlow Semi Condensed Medium"/>
                <a:ea typeface="Barlow Semi Condensed Medium"/>
                <a:cs typeface="Barlow Semi Condensed Medium"/>
                <a:sym typeface="Barlow Semi Condensed Medium"/>
              </a:rPr>
              <a:t>, </a:t>
            </a:r>
            <a:r>
              <a:rPr lang="pt-BR" sz="1500">
                <a:solidFill>
                  <a:srgbClr val="724F38"/>
                </a:solidFill>
                <a:highlight>
                  <a:schemeClr val="lt1"/>
                </a:highlight>
                <a:uFill>
                  <a:noFill/>
                </a:uFill>
                <a:latin typeface="Barlow Semi Condensed Medium"/>
                <a:ea typeface="Barlow Semi Condensed Medium"/>
                <a:cs typeface="Barlow Semi Condensed Medium"/>
                <a:sym typeface="Barlow Semi Condensed Medium"/>
                <a:hlinkClick r:id="rId15">
                  <a:extLst>
                    <a:ext uri="{A12FA001-AC4F-418D-AE19-62706E023703}">
                      <ahyp:hlinkClr val="tx"/>
                    </a:ext>
                  </a:extLst>
                </a:hlinkClick>
              </a:rPr>
              <a:t>Reino Unido</a:t>
            </a:r>
            <a:r>
              <a:rPr lang="pt-BR" sz="1500">
                <a:solidFill>
                  <a:srgbClr val="724F38"/>
                </a:solidFill>
                <a:highlight>
                  <a:schemeClr val="lt1"/>
                </a:highlight>
                <a:latin typeface="Barlow Semi Condensed Medium"/>
                <a:ea typeface="Barlow Semi Condensed Medium"/>
                <a:cs typeface="Barlow Semi Condensed Medium"/>
                <a:sym typeface="Barlow Semi Condensed Medium"/>
              </a:rPr>
              <a:t>, </a:t>
            </a:r>
            <a:r>
              <a:rPr lang="pt-BR" sz="1500">
                <a:solidFill>
                  <a:srgbClr val="724F38"/>
                </a:solidFill>
                <a:highlight>
                  <a:schemeClr val="lt1"/>
                </a:highlight>
                <a:uFill>
                  <a:noFill/>
                </a:uFill>
                <a:latin typeface="Barlow Semi Condensed Medium"/>
                <a:ea typeface="Barlow Semi Condensed Medium"/>
                <a:cs typeface="Barlow Semi Condensed Medium"/>
                <a:sym typeface="Barlow Semi Condensed Medium"/>
                <a:hlinkClick r:id="rId16">
                  <a:extLst>
                    <a:ext uri="{A12FA001-AC4F-418D-AE19-62706E023703}">
                      <ahyp:hlinkClr val="tx"/>
                    </a:ext>
                  </a:extLst>
                </a:hlinkClick>
              </a:rPr>
              <a:t>Taiwan</a:t>
            </a:r>
            <a:r>
              <a:rPr lang="pt-BR" sz="1500">
                <a:solidFill>
                  <a:srgbClr val="724F38"/>
                </a:solidFill>
                <a:highlight>
                  <a:schemeClr val="lt1"/>
                </a:highlight>
                <a:latin typeface="Barlow Semi Condensed Medium"/>
                <a:ea typeface="Barlow Semi Condensed Medium"/>
                <a:cs typeface="Barlow Semi Condensed Medium"/>
                <a:sym typeface="Barlow Semi Condensed Medium"/>
              </a:rPr>
              <a:t>, </a:t>
            </a:r>
            <a:r>
              <a:rPr lang="pt-BR" sz="1500">
                <a:solidFill>
                  <a:srgbClr val="724F38"/>
                </a:solidFill>
                <a:highlight>
                  <a:schemeClr val="lt1"/>
                </a:highlight>
                <a:uFill>
                  <a:noFill/>
                </a:uFill>
                <a:latin typeface="Barlow Semi Condensed Medium"/>
                <a:ea typeface="Barlow Semi Condensed Medium"/>
                <a:cs typeface="Barlow Semi Condensed Medium"/>
                <a:sym typeface="Barlow Semi Condensed Medium"/>
                <a:hlinkClick r:id="rId17">
                  <a:extLst>
                    <a:ext uri="{A12FA001-AC4F-418D-AE19-62706E023703}">
                      <ahyp:hlinkClr val="tx"/>
                    </a:ext>
                  </a:extLst>
                </a:hlinkClick>
              </a:rPr>
              <a:t>Brasil</a:t>
            </a:r>
            <a:r>
              <a:rPr lang="pt-BR" sz="1500">
                <a:solidFill>
                  <a:srgbClr val="724F38"/>
                </a:solidFill>
                <a:highlight>
                  <a:schemeClr val="lt1"/>
                </a:highlight>
                <a:latin typeface="Barlow Semi Condensed Medium"/>
                <a:ea typeface="Barlow Semi Condensed Medium"/>
                <a:cs typeface="Barlow Semi Condensed Medium"/>
                <a:sym typeface="Barlow Semi Condensed Medium"/>
              </a:rPr>
              <a:t> , </a:t>
            </a:r>
            <a:r>
              <a:rPr lang="pt-BR" sz="1500">
                <a:solidFill>
                  <a:srgbClr val="724F38"/>
                </a:solidFill>
                <a:highlight>
                  <a:schemeClr val="lt1"/>
                </a:highlight>
                <a:uFill>
                  <a:noFill/>
                </a:uFill>
                <a:latin typeface="Barlow Semi Condensed Medium"/>
                <a:ea typeface="Barlow Semi Condensed Medium"/>
                <a:cs typeface="Barlow Semi Condensed Medium"/>
                <a:sym typeface="Barlow Semi Condensed Medium"/>
                <a:hlinkClick r:id="rId18">
                  <a:extLst>
                    <a:ext uri="{A12FA001-AC4F-418D-AE19-62706E023703}">
                      <ahyp:hlinkClr val="tx"/>
                    </a:ext>
                  </a:extLst>
                </a:hlinkClick>
              </a:rPr>
              <a:t>Estados Unidos</a:t>
            </a:r>
            <a:r>
              <a:rPr lang="pt-BR" sz="1500">
                <a:solidFill>
                  <a:srgbClr val="724F38"/>
                </a:solidFill>
                <a:highlight>
                  <a:schemeClr val="lt1"/>
                </a:highlight>
                <a:latin typeface="Barlow Semi Condensed Medium"/>
                <a:ea typeface="Barlow Semi Condensed Medium"/>
                <a:cs typeface="Barlow Semi Condensed Medium"/>
                <a:sym typeface="Barlow Semi Condensed Medium"/>
              </a:rPr>
              <a:t>, </a:t>
            </a:r>
            <a:r>
              <a:rPr lang="pt-BR" sz="1500">
                <a:solidFill>
                  <a:srgbClr val="724F38"/>
                </a:solidFill>
                <a:highlight>
                  <a:schemeClr val="lt1"/>
                </a:highlight>
                <a:uFill>
                  <a:noFill/>
                </a:uFill>
                <a:latin typeface="Barlow Semi Condensed Medium"/>
                <a:ea typeface="Barlow Semi Condensed Medium"/>
                <a:cs typeface="Barlow Semi Condensed Medium"/>
                <a:sym typeface="Barlow Semi Condensed Medium"/>
                <a:hlinkClick r:id="rId19">
                  <a:extLst>
                    <a:ext uri="{A12FA001-AC4F-418D-AE19-62706E023703}">
                      <ahyp:hlinkClr val="tx"/>
                    </a:ext>
                  </a:extLst>
                </a:hlinkClick>
              </a:rPr>
              <a:t>Polônia</a:t>
            </a:r>
            <a:r>
              <a:rPr lang="pt-BR" sz="1500">
                <a:solidFill>
                  <a:srgbClr val="724F38"/>
                </a:solidFill>
                <a:highlight>
                  <a:schemeClr val="lt1"/>
                </a:highlight>
                <a:latin typeface="Barlow Semi Condensed Medium"/>
                <a:ea typeface="Barlow Semi Condensed Medium"/>
                <a:cs typeface="Barlow Semi Condensed Medium"/>
                <a:sym typeface="Barlow Semi Condensed Medium"/>
              </a:rPr>
              <a:t>, </a:t>
            </a:r>
            <a:r>
              <a:rPr lang="pt-BR" sz="1500">
                <a:solidFill>
                  <a:srgbClr val="724F38"/>
                </a:solidFill>
                <a:highlight>
                  <a:schemeClr val="lt1"/>
                </a:highlight>
                <a:uFill>
                  <a:noFill/>
                </a:uFill>
                <a:latin typeface="Barlow Semi Condensed Medium"/>
                <a:ea typeface="Barlow Semi Condensed Medium"/>
                <a:cs typeface="Barlow Semi Condensed Medium"/>
                <a:sym typeface="Barlow Semi Condensed Medium"/>
                <a:hlinkClick r:id="rId20">
                  <a:extLst>
                    <a:ext uri="{A12FA001-AC4F-418D-AE19-62706E023703}">
                      <ahyp:hlinkClr val="tx"/>
                    </a:ext>
                  </a:extLst>
                </a:hlinkClick>
              </a:rPr>
              <a:t>Portugal</a:t>
            </a:r>
            <a:r>
              <a:rPr lang="pt-BR" sz="1500">
                <a:solidFill>
                  <a:srgbClr val="724F38"/>
                </a:solidFill>
                <a:highlight>
                  <a:schemeClr val="lt1"/>
                </a:highlight>
                <a:latin typeface="Barlow Semi Condensed Medium"/>
                <a:ea typeface="Barlow Semi Condensed Medium"/>
                <a:cs typeface="Barlow Semi Condensed Medium"/>
                <a:sym typeface="Barlow Semi Condensed Medium"/>
              </a:rPr>
              <a:t>, </a:t>
            </a:r>
            <a:r>
              <a:rPr lang="pt-BR" sz="1500">
                <a:solidFill>
                  <a:srgbClr val="724F38"/>
                </a:solidFill>
                <a:highlight>
                  <a:schemeClr val="lt1"/>
                </a:highlight>
                <a:uFill>
                  <a:noFill/>
                </a:uFill>
                <a:latin typeface="Barlow Semi Condensed Medium"/>
                <a:ea typeface="Barlow Semi Condensed Medium"/>
                <a:cs typeface="Barlow Semi Condensed Medium"/>
                <a:sym typeface="Barlow Semi Condensed Medium"/>
                <a:hlinkClick r:id="rId21">
                  <a:extLst>
                    <a:ext uri="{A12FA001-AC4F-418D-AE19-62706E023703}">
                      <ahyp:hlinkClr val="tx"/>
                    </a:ext>
                  </a:extLst>
                </a:hlinkClick>
              </a:rPr>
              <a:t>Índia</a:t>
            </a:r>
            <a:r>
              <a:rPr lang="pt-BR" sz="1500">
                <a:solidFill>
                  <a:srgbClr val="724F38"/>
                </a:solidFill>
                <a:highlight>
                  <a:schemeClr val="lt1"/>
                </a:highlight>
                <a:latin typeface="Barlow Semi Condensed Medium"/>
                <a:ea typeface="Barlow Semi Condensed Medium"/>
                <a:cs typeface="Barlow Semi Condensed Medium"/>
                <a:sym typeface="Barlow Semi Condensed Medium"/>
              </a:rPr>
              <a:t>, </a:t>
            </a:r>
            <a:r>
              <a:rPr lang="pt-BR" sz="1500">
                <a:solidFill>
                  <a:srgbClr val="724F38"/>
                </a:solidFill>
                <a:highlight>
                  <a:schemeClr val="lt1"/>
                </a:highlight>
                <a:uFill>
                  <a:noFill/>
                </a:uFill>
                <a:latin typeface="Barlow Semi Condensed Medium"/>
                <a:ea typeface="Barlow Semi Condensed Medium"/>
                <a:cs typeface="Barlow Semi Condensed Medium"/>
                <a:sym typeface="Barlow Semi Condensed Medium"/>
                <a:hlinkClick r:id="rId22">
                  <a:extLst>
                    <a:ext uri="{A12FA001-AC4F-418D-AE19-62706E023703}">
                      <ahyp:hlinkClr val="tx"/>
                    </a:ext>
                  </a:extLst>
                </a:hlinkClick>
              </a:rPr>
              <a:t>Turquia</a:t>
            </a:r>
            <a:r>
              <a:rPr lang="pt-BR" sz="1500">
                <a:solidFill>
                  <a:srgbClr val="724F38"/>
                </a:solidFill>
                <a:highlight>
                  <a:schemeClr val="lt1"/>
                </a:highlight>
                <a:latin typeface="Barlow Semi Condensed Medium"/>
                <a:ea typeface="Barlow Semi Condensed Medium"/>
                <a:cs typeface="Barlow Semi Condensed Medium"/>
                <a:sym typeface="Barlow Semi Condensed Medium"/>
              </a:rPr>
              <a:t>, </a:t>
            </a:r>
            <a:r>
              <a:rPr lang="pt-BR" sz="1500">
                <a:solidFill>
                  <a:srgbClr val="724F38"/>
                </a:solidFill>
                <a:highlight>
                  <a:schemeClr val="lt1"/>
                </a:highlight>
                <a:uFill>
                  <a:noFill/>
                </a:uFill>
                <a:latin typeface="Barlow Semi Condensed Medium"/>
                <a:ea typeface="Barlow Semi Condensed Medium"/>
                <a:cs typeface="Barlow Semi Condensed Medium"/>
                <a:sym typeface="Barlow Semi Condensed Medium"/>
                <a:hlinkClick r:id="rId23">
                  <a:extLst>
                    <a:ext uri="{A12FA001-AC4F-418D-AE19-62706E023703}">
                      <ahyp:hlinkClr val="tx"/>
                    </a:ext>
                  </a:extLst>
                </a:hlinkClick>
              </a:rPr>
              <a:t>Holanda</a:t>
            </a:r>
            <a:r>
              <a:rPr lang="pt-BR" sz="1500">
                <a:solidFill>
                  <a:srgbClr val="724F38"/>
                </a:solidFill>
                <a:highlight>
                  <a:schemeClr val="lt1"/>
                </a:highlight>
                <a:latin typeface="Barlow Semi Condensed Medium"/>
                <a:ea typeface="Barlow Semi Condensed Medium"/>
                <a:cs typeface="Barlow Semi Condensed Medium"/>
                <a:sym typeface="Barlow Semi Condensed Medium"/>
              </a:rPr>
              <a:t>, </a:t>
            </a:r>
            <a:r>
              <a:rPr lang="pt-BR" sz="1500">
                <a:solidFill>
                  <a:srgbClr val="724F38"/>
                </a:solidFill>
                <a:highlight>
                  <a:schemeClr val="lt1"/>
                </a:highlight>
                <a:uFill>
                  <a:noFill/>
                </a:uFill>
                <a:latin typeface="Barlow Semi Condensed Medium"/>
                <a:ea typeface="Barlow Semi Condensed Medium"/>
                <a:cs typeface="Barlow Semi Condensed Medium"/>
                <a:sym typeface="Barlow Semi Condensed Medium"/>
                <a:hlinkClick r:id="rId24">
                  <a:extLst>
                    <a:ext uri="{A12FA001-AC4F-418D-AE19-62706E023703}">
                      <ahyp:hlinkClr val="tx"/>
                    </a:ext>
                  </a:extLst>
                </a:hlinkClick>
              </a:rPr>
              <a:t>Ucrânia</a:t>
            </a:r>
            <a:r>
              <a:rPr lang="pt-BR" sz="1500">
                <a:solidFill>
                  <a:srgbClr val="724F38"/>
                </a:solidFill>
                <a:highlight>
                  <a:schemeClr val="lt1"/>
                </a:highlight>
                <a:latin typeface="Barlow Semi Condensed Medium"/>
                <a:ea typeface="Barlow Semi Condensed Medium"/>
                <a:cs typeface="Barlow Semi Condensed Medium"/>
                <a:sym typeface="Barlow Semi Condensed Medium"/>
              </a:rPr>
              <a:t> e </a:t>
            </a:r>
            <a:r>
              <a:rPr lang="pt-BR" sz="1500">
                <a:solidFill>
                  <a:srgbClr val="724F38"/>
                </a:solidFill>
                <a:highlight>
                  <a:schemeClr val="lt1"/>
                </a:highlight>
                <a:uFill>
                  <a:noFill/>
                </a:uFill>
                <a:latin typeface="Barlow Semi Condensed Medium"/>
                <a:ea typeface="Barlow Semi Condensed Medium"/>
                <a:cs typeface="Barlow Semi Condensed Medium"/>
                <a:sym typeface="Barlow Semi Condensed Medium"/>
                <a:hlinkClick r:id="rId25">
                  <a:extLst>
                    <a:ext uri="{A12FA001-AC4F-418D-AE19-62706E023703}">
                      <ahyp:hlinkClr val="tx"/>
                    </a:ext>
                  </a:extLst>
                </a:hlinkClick>
              </a:rPr>
              <a:t>Tailândia</a:t>
            </a:r>
            <a:r>
              <a:rPr lang="pt-BR" sz="1500">
                <a:solidFill>
                  <a:srgbClr val="724F38"/>
                </a:solidFill>
                <a:highlight>
                  <a:schemeClr val="lt1"/>
                </a:highlight>
                <a:latin typeface="Barlow Semi Condensed Medium"/>
                <a:ea typeface="Barlow Semi Condensed Medium"/>
                <a:cs typeface="Barlow Semi Condensed Medium"/>
                <a:sym typeface="Barlow Semi Condensed Medium"/>
              </a:rPr>
              <a:t> além de ser vendida em mais de 90 outros países.</a:t>
            </a:r>
            <a:endParaRPr sz="1500">
              <a:solidFill>
                <a:srgbClr val="724F38"/>
              </a:solidFill>
              <a:highlight>
                <a:schemeClr val="lt1"/>
              </a:highlight>
              <a:latin typeface="Barlow Semi Condensed Medium"/>
              <a:ea typeface="Barlow Semi Condensed Medium"/>
              <a:cs typeface="Barlow Semi Condensed Medium"/>
              <a:sym typeface="Barlow Semi Condensed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8"/>
          <p:cNvSpPr txBox="1"/>
          <p:nvPr/>
        </p:nvSpPr>
        <p:spPr>
          <a:xfrm>
            <a:off x="713225" y="2510600"/>
            <a:ext cx="2690100" cy="561300"/>
          </a:xfrm>
          <a:prstGeom prst="rect">
            <a:avLst/>
          </a:prstGeom>
          <a:noFill/>
          <a:ln>
            <a:noFill/>
          </a:ln>
        </p:spPr>
        <p:txBody>
          <a:bodyPr anchorCtr="0" anchor="ctr" bIns="91425" lIns="91425" spcFirstLastPara="1" rIns="91425" wrap="square" tIns="91425">
            <a:noAutofit/>
          </a:bodyPr>
          <a:lstStyle/>
          <a:p>
            <a:pPr indent="0" lvl="0" marL="0" rtl="0" algn="l">
              <a:lnSpc>
                <a:spcPct val="70000"/>
              </a:lnSpc>
              <a:spcBef>
                <a:spcPts val="0"/>
              </a:spcBef>
              <a:spcAft>
                <a:spcPts val="0"/>
              </a:spcAft>
              <a:buNone/>
            </a:pPr>
            <a:r>
              <a:rPr lang="pt-BR" sz="4300">
                <a:solidFill>
                  <a:srgbClr val="562F0F"/>
                </a:solidFill>
                <a:latin typeface="Arapey"/>
                <a:ea typeface="Arapey"/>
                <a:cs typeface="Arapey"/>
                <a:sym typeface="Arapey"/>
              </a:rPr>
              <a:t>Construção</a:t>
            </a:r>
            <a:endParaRPr i="1" sz="4300">
              <a:solidFill>
                <a:srgbClr val="562F0F"/>
              </a:solidFill>
              <a:latin typeface="Arapey"/>
              <a:ea typeface="Arapey"/>
              <a:cs typeface="Arapey"/>
              <a:sym typeface="Arapey"/>
            </a:endParaRPr>
          </a:p>
        </p:txBody>
      </p:sp>
      <p:sp>
        <p:nvSpPr>
          <p:cNvPr id="218" name="Google Shape;218;p28"/>
          <p:cNvSpPr txBox="1"/>
          <p:nvPr/>
        </p:nvSpPr>
        <p:spPr>
          <a:xfrm>
            <a:off x="713225" y="1690260"/>
            <a:ext cx="969600" cy="626400"/>
          </a:xfrm>
          <a:prstGeom prst="rect">
            <a:avLst/>
          </a:prstGeom>
          <a:noFill/>
          <a:ln cap="flat" cmpd="sng" w="9525">
            <a:solidFill>
              <a:srgbClr val="8A6E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70000"/>
              </a:lnSpc>
              <a:spcBef>
                <a:spcPts val="0"/>
              </a:spcBef>
              <a:spcAft>
                <a:spcPts val="0"/>
              </a:spcAft>
              <a:buNone/>
            </a:pPr>
            <a:r>
              <a:rPr lang="pt-BR" sz="5000">
                <a:solidFill>
                  <a:srgbClr val="562F0F"/>
                </a:solidFill>
                <a:latin typeface="Arapey"/>
                <a:ea typeface="Arapey"/>
                <a:cs typeface="Arapey"/>
                <a:sym typeface="Arapey"/>
              </a:rPr>
              <a:t>03</a:t>
            </a:r>
            <a:endParaRPr sz="5000">
              <a:solidFill>
                <a:srgbClr val="562F0F"/>
              </a:solidFill>
              <a:latin typeface="Arapey"/>
              <a:ea typeface="Arapey"/>
              <a:cs typeface="Arapey"/>
              <a:sym typeface="Arapey"/>
            </a:endParaRPr>
          </a:p>
        </p:txBody>
      </p:sp>
      <p:sp>
        <p:nvSpPr>
          <p:cNvPr id="219" name="Google Shape;219;p28"/>
          <p:cNvSpPr txBox="1"/>
          <p:nvPr/>
        </p:nvSpPr>
        <p:spPr>
          <a:xfrm>
            <a:off x="713225" y="3181025"/>
            <a:ext cx="2306700" cy="8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rgbClr val="724F38"/>
                </a:solidFill>
                <a:latin typeface="Barlow Semi Condensed"/>
                <a:ea typeface="Barlow Semi Condensed"/>
                <a:cs typeface="Barlow Semi Condensed"/>
                <a:sym typeface="Barlow Semi Condensed"/>
              </a:rPr>
              <a:t>Dataset, gráficos e pesquisa pública</a:t>
            </a:r>
            <a:endParaRPr sz="1800">
              <a:solidFill>
                <a:srgbClr val="724F38"/>
              </a:solidFill>
              <a:latin typeface="Barlow Semi Condensed"/>
              <a:ea typeface="Barlow Semi Condensed"/>
              <a:cs typeface="Barlow Semi Condensed"/>
              <a:sym typeface="Barlow Semi Condensed"/>
            </a:endParaRPr>
          </a:p>
        </p:txBody>
      </p:sp>
      <p:pic>
        <p:nvPicPr>
          <p:cNvPr id="220" name="Google Shape;220;p28"/>
          <p:cNvPicPr preferRelativeResize="0"/>
          <p:nvPr/>
        </p:nvPicPr>
        <p:blipFill rotWithShape="1">
          <a:blip r:embed="rId3">
            <a:alphaModFix/>
          </a:blip>
          <a:srcRect b="17044" l="0" r="0" t="17044"/>
          <a:stretch/>
        </p:blipFill>
        <p:spPr>
          <a:xfrm>
            <a:off x="3942472" y="0"/>
            <a:ext cx="5202558"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9"/>
          <p:cNvPicPr preferRelativeResize="0"/>
          <p:nvPr/>
        </p:nvPicPr>
        <p:blipFill rotWithShape="1">
          <a:blip r:embed="rId3">
            <a:alphaModFix/>
          </a:blip>
          <a:srcRect b="49" l="0" r="0" t="59"/>
          <a:stretch/>
        </p:blipFill>
        <p:spPr>
          <a:xfrm>
            <a:off x="-251900" y="-780612"/>
            <a:ext cx="9647801" cy="6430275"/>
          </a:xfrm>
          <a:prstGeom prst="rect">
            <a:avLst/>
          </a:prstGeom>
          <a:noFill/>
          <a:ln>
            <a:noFill/>
          </a:ln>
        </p:spPr>
      </p:pic>
      <p:sp>
        <p:nvSpPr>
          <p:cNvPr id="226" name="Google Shape;226;p29"/>
          <p:cNvSpPr txBox="1"/>
          <p:nvPr/>
        </p:nvSpPr>
        <p:spPr>
          <a:xfrm>
            <a:off x="0" y="3941064"/>
            <a:ext cx="5687700" cy="475500"/>
          </a:xfrm>
          <a:prstGeom prst="rect">
            <a:avLst/>
          </a:prstGeom>
          <a:solidFill>
            <a:srgbClr val="FFEDDB"/>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pt-BR" sz="2200">
                <a:solidFill>
                  <a:srgbClr val="AC3900"/>
                </a:solidFill>
                <a:latin typeface="Arapey"/>
                <a:ea typeface="Arapey"/>
                <a:cs typeface="Arapey"/>
                <a:sym typeface="Arapey"/>
              </a:rPr>
              <a:t>Marcas de maquiagem</a:t>
            </a:r>
            <a:endParaRPr i="1" sz="2200">
              <a:solidFill>
                <a:srgbClr val="AC3900"/>
              </a:solidFill>
              <a:latin typeface="Arapey"/>
              <a:ea typeface="Arapey"/>
              <a:cs typeface="Arapey"/>
              <a:sym typeface="Arape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0"/>
          <p:cNvPicPr preferRelativeResize="0"/>
          <p:nvPr/>
        </p:nvPicPr>
        <p:blipFill rotWithShape="1">
          <a:blip r:embed="rId3">
            <a:alphaModFix/>
          </a:blip>
          <a:srcRect b="0" l="0" r="0" t="1652"/>
          <a:stretch/>
        </p:blipFill>
        <p:spPr>
          <a:xfrm>
            <a:off x="152400" y="724375"/>
            <a:ext cx="8839200" cy="4296925"/>
          </a:xfrm>
          <a:prstGeom prst="rect">
            <a:avLst/>
          </a:prstGeom>
          <a:noFill/>
          <a:ln>
            <a:noFill/>
          </a:ln>
        </p:spPr>
      </p:pic>
      <p:sp>
        <p:nvSpPr>
          <p:cNvPr id="232" name="Google Shape;232;p30"/>
          <p:cNvSpPr txBox="1"/>
          <p:nvPr/>
        </p:nvSpPr>
        <p:spPr>
          <a:xfrm>
            <a:off x="179825" y="158500"/>
            <a:ext cx="4355700" cy="447000"/>
          </a:xfrm>
          <a:prstGeom prst="rect">
            <a:avLst/>
          </a:prstGeom>
          <a:noFill/>
          <a:ln>
            <a:noFill/>
          </a:ln>
        </p:spPr>
        <p:txBody>
          <a:bodyPr anchorCtr="0" anchor="t" bIns="91425" lIns="91425" spcFirstLastPara="1" rIns="91425" wrap="square" tIns="91425">
            <a:noAutofit/>
          </a:bodyPr>
          <a:lstStyle/>
          <a:p>
            <a:pPr indent="0" lvl="0" marL="0" rtl="0" algn="l">
              <a:lnSpc>
                <a:spcPct val="70000"/>
              </a:lnSpc>
              <a:spcBef>
                <a:spcPts val="0"/>
              </a:spcBef>
              <a:spcAft>
                <a:spcPts val="0"/>
              </a:spcAft>
              <a:buNone/>
            </a:pPr>
            <a:r>
              <a:rPr lang="pt-BR" sz="2800">
                <a:solidFill>
                  <a:srgbClr val="3C1E0F"/>
                </a:solidFill>
                <a:latin typeface="Arapey"/>
                <a:ea typeface="Arapey"/>
                <a:cs typeface="Arapey"/>
                <a:sym typeface="Arapey"/>
              </a:rPr>
              <a:t>Dataset feito por nós</a:t>
            </a:r>
            <a:endParaRPr i="1" sz="2800">
              <a:solidFill>
                <a:srgbClr val="3C1E0F"/>
              </a:solidFill>
              <a:latin typeface="Arapey"/>
              <a:ea typeface="Arapey"/>
              <a:cs typeface="Arapey"/>
              <a:sym typeface="Arape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1"/>
          <p:cNvPicPr preferRelativeResize="0"/>
          <p:nvPr/>
        </p:nvPicPr>
        <p:blipFill>
          <a:blip r:embed="rId3">
            <a:alphaModFix/>
          </a:blip>
          <a:stretch>
            <a:fillRect/>
          </a:stretch>
        </p:blipFill>
        <p:spPr>
          <a:xfrm>
            <a:off x="152400" y="403388"/>
            <a:ext cx="8839200" cy="43367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332525" y="4179125"/>
            <a:ext cx="8478900" cy="803400"/>
          </a:xfrm>
          <a:prstGeom prst="rect">
            <a:avLst/>
          </a:prstGeom>
          <a:solidFill>
            <a:srgbClr val="BB65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txBox="1"/>
          <p:nvPr/>
        </p:nvSpPr>
        <p:spPr>
          <a:xfrm>
            <a:off x="713225" y="465496"/>
            <a:ext cx="7717500" cy="539400"/>
          </a:xfrm>
          <a:prstGeom prst="rect">
            <a:avLst/>
          </a:prstGeom>
          <a:noFill/>
          <a:ln>
            <a:noFill/>
          </a:ln>
        </p:spPr>
        <p:txBody>
          <a:bodyPr anchorCtr="0" anchor="t" bIns="91425" lIns="91425" spcFirstLastPara="1" rIns="91425" wrap="square" tIns="91425">
            <a:noAutofit/>
          </a:bodyPr>
          <a:lstStyle/>
          <a:p>
            <a:pPr indent="0" lvl="0" marL="0" rtl="0" algn="ctr">
              <a:lnSpc>
                <a:spcPct val="70000"/>
              </a:lnSpc>
              <a:spcBef>
                <a:spcPts val="0"/>
              </a:spcBef>
              <a:spcAft>
                <a:spcPts val="0"/>
              </a:spcAft>
              <a:buNone/>
            </a:pPr>
            <a:r>
              <a:rPr lang="pt-BR" sz="3500">
                <a:solidFill>
                  <a:srgbClr val="562F0F"/>
                </a:solidFill>
                <a:latin typeface="Arapey"/>
                <a:ea typeface="Arapey"/>
                <a:cs typeface="Arapey"/>
                <a:sym typeface="Arapey"/>
              </a:rPr>
              <a:t>Integrantes</a:t>
            </a:r>
            <a:endParaRPr i="1" sz="3500">
              <a:solidFill>
                <a:srgbClr val="562F0F"/>
              </a:solidFill>
              <a:latin typeface="Arapey"/>
              <a:ea typeface="Arapey"/>
              <a:cs typeface="Arapey"/>
              <a:sym typeface="Arapey"/>
            </a:endParaRPr>
          </a:p>
        </p:txBody>
      </p:sp>
      <p:sp>
        <p:nvSpPr>
          <p:cNvPr id="66" name="Google Shape;66;p14"/>
          <p:cNvSpPr txBox="1"/>
          <p:nvPr/>
        </p:nvSpPr>
        <p:spPr>
          <a:xfrm>
            <a:off x="2394099" y="1510235"/>
            <a:ext cx="1828800" cy="306000"/>
          </a:xfrm>
          <a:prstGeom prst="rect">
            <a:avLst/>
          </a:prstGeom>
          <a:noFill/>
          <a:ln>
            <a:noFill/>
          </a:ln>
        </p:spPr>
        <p:txBody>
          <a:bodyPr anchorCtr="0" anchor="ctr" bIns="91425" lIns="91425" spcFirstLastPara="1" rIns="91425" wrap="square" tIns="91425">
            <a:noAutofit/>
          </a:bodyPr>
          <a:lstStyle/>
          <a:p>
            <a:pPr indent="0" lvl="0" marL="0" rtl="0" algn="l">
              <a:lnSpc>
                <a:spcPct val="70000"/>
              </a:lnSpc>
              <a:spcBef>
                <a:spcPts val="0"/>
              </a:spcBef>
              <a:spcAft>
                <a:spcPts val="0"/>
              </a:spcAft>
              <a:buNone/>
            </a:pPr>
            <a:r>
              <a:rPr lang="pt-BR" sz="2200">
                <a:solidFill>
                  <a:srgbClr val="8A6E4E"/>
                </a:solidFill>
                <a:latin typeface="Arapey"/>
                <a:ea typeface="Arapey"/>
                <a:cs typeface="Arapey"/>
                <a:sym typeface="Arapey"/>
              </a:rPr>
              <a:t>Hellen Rosa</a:t>
            </a:r>
            <a:endParaRPr i="1" sz="2200">
              <a:solidFill>
                <a:srgbClr val="8A6E4E"/>
              </a:solidFill>
              <a:latin typeface="Arapey"/>
              <a:ea typeface="Arapey"/>
              <a:cs typeface="Arapey"/>
              <a:sym typeface="Arapey"/>
            </a:endParaRPr>
          </a:p>
        </p:txBody>
      </p:sp>
      <p:sp>
        <p:nvSpPr>
          <p:cNvPr id="67" name="Google Shape;67;p14"/>
          <p:cNvSpPr txBox="1"/>
          <p:nvPr/>
        </p:nvSpPr>
        <p:spPr>
          <a:xfrm>
            <a:off x="2394099" y="1814162"/>
            <a:ext cx="1783200" cy="42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solidFill>
                  <a:srgbClr val="724F38"/>
                </a:solidFill>
                <a:latin typeface="Barlow Semi Condensed"/>
                <a:ea typeface="Barlow Semi Condensed"/>
                <a:cs typeface="Barlow Semi Condensed"/>
                <a:sym typeface="Barlow Semi Condensed"/>
              </a:rPr>
              <a:t>RA00319076</a:t>
            </a:r>
            <a:endParaRPr>
              <a:solidFill>
                <a:srgbClr val="724F38"/>
              </a:solidFill>
              <a:latin typeface="Barlow Semi Condensed"/>
              <a:ea typeface="Barlow Semi Condensed"/>
              <a:cs typeface="Barlow Semi Condensed"/>
              <a:sym typeface="Barlow Semi Condensed"/>
            </a:endParaRPr>
          </a:p>
        </p:txBody>
      </p:sp>
      <p:sp>
        <p:nvSpPr>
          <p:cNvPr id="68" name="Google Shape;68;p14"/>
          <p:cNvSpPr txBox="1"/>
          <p:nvPr/>
        </p:nvSpPr>
        <p:spPr>
          <a:xfrm>
            <a:off x="6278600" y="1510213"/>
            <a:ext cx="1831800" cy="306000"/>
          </a:xfrm>
          <a:prstGeom prst="rect">
            <a:avLst/>
          </a:prstGeom>
          <a:noFill/>
          <a:ln>
            <a:noFill/>
          </a:ln>
        </p:spPr>
        <p:txBody>
          <a:bodyPr anchorCtr="0" anchor="ctr" bIns="91425" lIns="91425" spcFirstLastPara="1" rIns="91425" wrap="square" tIns="91425">
            <a:noAutofit/>
          </a:bodyPr>
          <a:lstStyle/>
          <a:p>
            <a:pPr indent="0" lvl="0" marL="0" rtl="0" algn="l">
              <a:lnSpc>
                <a:spcPct val="70000"/>
              </a:lnSpc>
              <a:spcBef>
                <a:spcPts val="0"/>
              </a:spcBef>
              <a:spcAft>
                <a:spcPts val="0"/>
              </a:spcAft>
              <a:buNone/>
            </a:pPr>
            <a:r>
              <a:rPr lang="pt-BR" sz="2200">
                <a:solidFill>
                  <a:srgbClr val="8A6E4E"/>
                </a:solidFill>
                <a:latin typeface="Arapey"/>
                <a:ea typeface="Arapey"/>
                <a:cs typeface="Arapey"/>
                <a:sym typeface="Arapey"/>
              </a:rPr>
              <a:t>João Victor</a:t>
            </a:r>
            <a:endParaRPr i="1" sz="2200">
              <a:solidFill>
                <a:srgbClr val="8A6E4E"/>
              </a:solidFill>
              <a:latin typeface="Arapey"/>
              <a:ea typeface="Arapey"/>
              <a:cs typeface="Arapey"/>
              <a:sym typeface="Arapey"/>
            </a:endParaRPr>
          </a:p>
        </p:txBody>
      </p:sp>
      <p:sp>
        <p:nvSpPr>
          <p:cNvPr id="69" name="Google Shape;69;p14"/>
          <p:cNvSpPr txBox="1"/>
          <p:nvPr/>
        </p:nvSpPr>
        <p:spPr>
          <a:xfrm>
            <a:off x="6234200" y="1816513"/>
            <a:ext cx="1783500" cy="42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solidFill>
                  <a:srgbClr val="724F38"/>
                </a:solidFill>
                <a:latin typeface="Barlow Semi Condensed"/>
                <a:ea typeface="Barlow Semi Condensed"/>
                <a:cs typeface="Barlow Semi Condensed"/>
                <a:sym typeface="Barlow Semi Condensed"/>
              </a:rPr>
              <a:t>RA00311353</a:t>
            </a:r>
            <a:endParaRPr>
              <a:solidFill>
                <a:srgbClr val="724F38"/>
              </a:solidFill>
              <a:latin typeface="Barlow Semi Condensed"/>
              <a:ea typeface="Barlow Semi Condensed"/>
              <a:cs typeface="Barlow Semi Condensed"/>
              <a:sym typeface="Barlow Semi Condensed"/>
            </a:endParaRPr>
          </a:p>
        </p:txBody>
      </p:sp>
      <p:sp>
        <p:nvSpPr>
          <p:cNvPr id="70" name="Google Shape;70;p14"/>
          <p:cNvSpPr txBox="1"/>
          <p:nvPr/>
        </p:nvSpPr>
        <p:spPr>
          <a:xfrm>
            <a:off x="2394100" y="3204850"/>
            <a:ext cx="2125800" cy="306000"/>
          </a:xfrm>
          <a:prstGeom prst="rect">
            <a:avLst/>
          </a:prstGeom>
          <a:noFill/>
          <a:ln>
            <a:noFill/>
          </a:ln>
        </p:spPr>
        <p:txBody>
          <a:bodyPr anchorCtr="0" anchor="ctr" bIns="91425" lIns="91425" spcFirstLastPara="1" rIns="91425" wrap="square" tIns="91425">
            <a:noAutofit/>
          </a:bodyPr>
          <a:lstStyle/>
          <a:p>
            <a:pPr indent="0" lvl="0" marL="0" rtl="0" algn="l">
              <a:lnSpc>
                <a:spcPct val="70000"/>
              </a:lnSpc>
              <a:spcBef>
                <a:spcPts val="0"/>
              </a:spcBef>
              <a:spcAft>
                <a:spcPts val="0"/>
              </a:spcAft>
              <a:buNone/>
            </a:pPr>
            <a:r>
              <a:rPr lang="pt-BR" sz="2200">
                <a:solidFill>
                  <a:srgbClr val="8A6E4E"/>
                </a:solidFill>
                <a:latin typeface="Arapey"/>
                <a:ea typeface="Arapey"/>
                <a:cs typeface="Arapey"/>
                <a:sym typeface="Arapey"/>
              </a:rPr>
              <a:t>Laura Murayama</a:t>
            </a:r>
            <a:endParaRPr i="1" sz="2200">
              <a:solidFill>
                <a:srgbClr val="8A6E4E"/>
              </a:solidFill>
              <a:latin typeface="Arapey"/>
              <a:ea typeface="Arapey"/>
              <a:cs typeface="Arapey"/>
              <a:sym typeface="Arapey"/>
            </a:endParaRPr>
          </a:p>
        </p:txBody>
      </p:sp>
      <p:sp>
        <p:nvSpPr>
          <p:cNvPr id="71" name="Google Shape;71;p14"/>
          <p:cNvSpPr txBox="1"/>
          <p:nvPr/>
        </p:nvSpPr>
        <p:spPr>
          <a:xfrm>
            <a:off x="2394099" y="3508772"/>
            <a:ext cx="1783200" cy="42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solidFill>
                  <a:srgbClr val="724F38"/>
                </a:solidFill>
                <a:latin typeface="Barlow Semi Condensed"/>
                <a:ea typeface="Barlow Semi Condensed"/>
                <a:cs typeface="Barlow Semi Condensed"/>
                <a:sym typeface="Barlow Semi Condensed"/>
              </a:rPr>
              <a:t>RA00319321</a:t>
            </a:r>
            <a:endParaRPr>
              <a:solidFill>
                <a:srgbClr val="724F38"/>
              </a:solidFill>
              <a:latin typeface="Barlow Semi Condensed"/>
              <a:ea typeface="Barlow Semi Condensed"/>
              <a:cs typeface="Barlow Semi Condensed"/>
              <a:sym typeface="Barlow Semi Condensed"/>
            </a:endParaRPr>
          </a:p>
        </p:txBody>
      </p:sp>
      <p:sp>
        <p:nvSpPr>
          <p:cNvPr id="72" name="Google Shape;72;p14"/>
          <p:cNvSpPr txBox="1"/>
          <p:nvPr/>
        </p:nvSpPr>
        <p:spPr>
          <a:xfrm>
            <a:off x="6234200" y="3283900"/>
            <a:ext cx="2577300" cy="306000"/>
          </a:xfrm>
          <a:prstGeom prst="rect">
            <a:avLst/>
          </a:prstGeom>
          <a:noFill/>
          <a:ln>
            <a:noFill/>
          </a:ln>
        </p:spPr>
        <p:txBody>
          <a:bodyPr anchorCtr="0" anchor="ctr" bIns="91425" lIns="91425" spcFirstLastPara="1" rIns="91425" wrap="square" tIns="91425">
            <a:noAutofit/>
          </a:bodyPr>
          <a:lstStyle/>
          <a:p>
            <a:pPr indent="0" lvl="0" marL="0" rtl="0" algn="l">
              <a:lnSpc>
                <a:spcPct val="70000"/>
              </a:lnSpc>
              <a:spcBef>
                <a:spcPts val="0"/>
              </a:spcBef>
              <a:spcAft>
                <a:spcPts val="0"/>
              </a:spcAft>
              <a:buNone/>
            </a:pPr>
            <a:r>
              <a:rPr lang="pt-BR" sz="2200">
                <a:solidFill>
                  <a:srgbClr val="8A6E4E"/>
                </a:solidFill>
                <a:latin typeface="Arapey"/>
                <a:ea typeface="Arapey"/>
                <a:cs typeface="Arapey"/>
                <a:sym typeface="Arapey"/>
              </a:rPr>
              <a:t>Maria Eduarda Bonnel</a:t>
            </a:r>
            <a:endParaRPr i="1" sz="2200">
              <a:solidFill>
                <a:srgbClr val="8A6E4E"/>
              </a:solidFill>
              <a:latin typeface="Arapey"/>
              <a:ea typeface="Arapey"/>
              <a:cs typeface="Arapey"/>
              <a:sym typeface="Arapey"/>
            </a:endParaRPr>
          </a:p>
        </p:txBody>
      </p:sp>
      <p:sp>
        <p:nvSpPr>
          <p:cNvPr id="73" name="Google Shape;73;p14"/>
          <p:cNvSpPr txBox="1"/>
          <p:nvPr/>
        </p:nvSpPr>
        <p:spPr>
          <a:xfrm>
            <a:off x="6234201" y="3661852"/>
            <a:ext cx="1783200" cy="42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solidFill>
                  <a:srgbClr val="724F38"/>
                </a:solidFill>
                <a:latin typeface="Barlow Semi Condensed"/>
                <a:ea typeface="Barlow Semi Condensed"/>
                <a:cs typeface="Barlow Semi Condensed"/>
                <a:sym typeface="Barlow Semi Condensed"/>
              </a:rPr>
              <a:t>RA00318891</a:t>
            </a:r>
            <a:endParaRPr>
              <a:solidFill>
                <a:srgbClr val="724F38"/>
              </a:solidFill>
              <a:latin typeface="Barlow Semi Condensed"/>
              <a:ea typeface="Barlow Semi Condensed"/>
              <a:cs typeface="Barlow Semi Condensed"/>
              <a:sym typeface="Barlow Semi Condensed"/>
            </a:endParaRPr>
          </a:p>
        </p:txBody>
      </p:sp>
      <p:pic>
        <p:nvPicPr>
          <p:cNvPr id="74" name="Google Shape;74;p14"/>
          <p:cNvPicPr preferRelativeResize="0"/>
          <p:nvPr/>
        </p:nvPicPr>
        <p:blipFill rotWithShape="1">
          <a:blip r:embed="rId3">
            <a:alphaModFix/>
          </a:blip>
          <a:srcRect b="10111" l="2976" r="8174" t="21197"/>
          <a:stretch/>
        </p:blipFill>
        <p:spPr>
          <a:xfrm>
            <a:off x="1077997" y="1448415"/>
            <a:ext cx="1265695" cy="1304694"/>
          </a:xfrm>
          <a:prstGeom prst="rect">
            <a:avLst/>
          </a:prstGeom>
          <a:noFill/>
          <a:ln>
            <a:noFill/>
          </a:ln>
        </p:spPr>
      </p:pic>
      <p:pic>
        <p:nvPicPr>
          <p:cNvPr id="75" name="Google Shape;75;p14"/>
          <p:cNvPicPr preferRelativeResize="0"/>
          <p:nvPr/>
        </p:nvPicPr>
        <p:blipFill rotWithShape="1">
          <a:blip r:embed="rId4">
            <a:alphaModFix/>
          </a:blip>
          <a:srcRect b="58646" l="23076" r="26613" t="2465"/>
          <a:stretch/>
        </p:blipFill>
        <p:spPr>
          <a:xfrm>
            <a:off x="1077997" y="3140594"/>
            <a:ext cx="1265700" cy="1304530"/>
          </a:xfrm>
          <a:prstGeom prst="rect">
            <a:avLst/>
          </a:prstGeom>
          <a:noFill/>
          <a:ln>
            <a:noFill/>
          </a:ln>
        </p:spPr>
      </p:pic>
      <p:pic>
        <p:nvPicPr>
          <p:cNvPr id="76" name="Google Shape;76;p14"/>
          <p:cNvPicPr preferRelativeResize="0"/>
          <p:nvPr/>
        </p:nvPicPr>
        <p:blipFill rotWithShape="1">
          <a:blip r:embed="rId5">
            <a:alphaModFix/>
          </a:blip>
          <a:srcRect b="11331" l="0" r="0" t="11323"/>
          <a:stretch/>
        </p:blipFill>
        <p:spPr>
          <a:xfrm>
            <a:off x="4921961" y="1448338"/>
            <a:ext cx="1265271" cy="1304852"/>
          </a:xfrm>
          <a:prstGeom prst="rect">
            <a:avLst/>
          </a:prstGeom>
          <a:noFill/>
          <a:ln>
            <a:noFill/>
          </a:ln>
        </p:spPr>
      </p:pic>
      <p:pic>
        <p:nvPicPr>
          <p:cNvPr id="77" name="Google Shape;77;p14"/>
          <p:cNvPicPr preferRelativeResize="0"/>
          <p:nvPr/>
        </p:nvPicPr>
        <p:blipFill rotWithShape="1">
          <a:blip r:embed="rId6">
            <a:alphaModFix/>
          </a:blip>
          <a:srcRect b="30434" l="0" r="16436" t="21124"/>
          <a:stretch/>
        </p:blipFill>
        <p:spPr>
          <a:xfrm>
            <a:off x="4921961" y="3140635"/>
            <a:ext cx="1265699" cy="1304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529"/>
        </a:solidFill>
      </p:bgPr>
    </p:bg>
    <p:spTree>
      <p:nvGrpSpPr>
        <p:cNvPr id="241" name="Shape 241"/>
        <p:cNvGrpSpPr/>
        <p:nvPr/>
      </p:nvGrpSpPr>
      <p:grpSpPr>
        <a:xfrm>
          <a:off x="0" y="0"/>
          <a:ext cx="0" cy="0"/>
          <a:chOff x="0" y="0"/>
          <a:chExt cx="0" cy="0"/>
        </a:xfrm>
      </p:grpSpPr>
      <p:pic>
        <p:nvPicPr>
          <p:cNvPr id="242" name="Google Shape;242;p32"/>
          <p:cNvPicPr preferRelativeResize="0"/>
          <p:nvPr/>
        </p:nvPicPr>
        <p:blipFill>
          <a:blip r:embed="rId3">
            <a:alphaModFix/>
          </a:blip>
          <a:stretch>
            <a:fillRect/>
          </a:stretch>
        </p:blipFill>
        <p:spPr>
          <a:xfrm>
            <a:off x="0" y="202004"/>
            <a:ext cx="9144000" cy="473948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3"/>
          <p:cNvPicPr preferRelativeResize="0"/>
          <p:nvPr/>
        </p:nvPicPr>
        <p:blipFill rotWithShape="1">
          <a:blip r:embed="rId3">
            <a:alphaModFix/>
          </a:blip>
          <a:srcRect b="9" l="0" r="0" t="9"/>
          <a:stretch/>
        </p:blipFill>
        <p:spPr>
          <a:xfrm>
            <a:off x="0" y="-76200"/>
            <a:ext cx="9143997" cy="6094500"/>
          </a:xfrm>
          <a:prstGeom prst="rect">
            <a:avLst/>
          </a:prstGeom>
          <a:noFill/>
          <a:ln>
            <a:noFill/>
          </a:ln>
        </p:spPr>
      </p:pic>
      <p:sp>
        <p:nvSpPr>
          <p:cNvPr id="248" name="Google Shape;248;p33"/>
          <p:cNvSpPr txBox="1"/>
          <p:nvPr/>
        </p:nvSpPr>
        <p:spPr>
          <a:xfrm>
            <a:off x="0" y="3941064"/>
            <a:ext cx="5687700" cy="475500"/>
          </a:xfrm>
          <a:prstGeom prst="rect">
            <a:avLst/>
          </a:prstGeom>
          <a:solidFill>
            <a:srgbClr val="FFEDDB"/>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pt-BR" sz="2200">
                <a:solidFill>
                  <a:srgbClr val="AC3900"/>
                </a:solidFill>
                <a:latin typeface="Arapey"/>
                <a:ea typeface="Arapey"/>
                <a:cs typeface="Arapey"/>
                <a:sym typeface="Arapey"/>
              </a:rPr>
              <a:t>Capas da Vogue U.S.A</a:t>
            </a:r>
            <a:endParaRPr i="1" sz="2200">
              <a:solidFill>
                <a:srgbClr val="AC3900"/>
              </a:solidFill>
              <a:latin typeface="Arapey"/>
              <a:ea typeface="Arapey"/>
              <a:cs typeface="Arapey"/>
              <a:sym typeface="Arape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4"/>
          <p:cNvPicPr preferRelativeResize="0"/>
          <p:nvPr/>
        </p:nvPicPr>
        <p:blipFill>
          <a:blip r:embed="rId3">
            <a:alphaModFix/>
          </a:blip>
          <a:stretch>
            <a:fillRect/>
          </a:stretch>
        </p:blipFill>
        <p:spPr>
          <a:xfrm>
            <a:off x="4411038" y="152400"/>
            <a:ext cx="3585177" cy="4838699"/>
          </a:xfrm>
          <a:prstGeom prst="rect">
            <a:avLst/>
          </a:prstGeom>
          <a:noFill/>
          <a:ln>
            <a:noFill/>
          </a:ln>
        </p:spPr>
      </p:pic>
      <p:sp>
        <p:nvSpPr>
          <p:cNvPr id="254" name="Google Shape;254;p34"/>
          <p:cNvSpPr txBox="1"/>
          <p:nvPr/>
        </p:nvSpPr>
        <p:spPr>
          <a:xfrm>
            <a:off x="360150" y="2348250"/>
            <a:ext cx="3983400" cy="447000"/>
          </a:xfrm>
          <a:prstGeom prst="rect">
            <a:avLst/>
          </a:prstGeom>
          <a:noFill/>
          <a:ln>
            <a:noFill/>
          </a:ln>
        </p:spPr>
        <p:txBody>
          <a:bodyPr anchorCtr="0" anchor="t" bIns="91425" lIns="91425" spcFirstLastPara="1" rIns="91425" wrap="square" tIns="91425">
            <a:noAutofit/>
          </a:bodyPr>
          <a:lstStyle/>
          <a:p>
            <a:pPr indent="0" lvl="0" marL="0" rtl="0" algn="l">
              <a:lnSpc>
                <a:spcPct val="70000"/>
              </a:lnSpc>
              <a:spcBef>
                <a:spcPts val="0"/>
              </a:spcBef>
              <a:spcAft>
                <a:spcPts val="0"/>
              </a:spcAft>
              <a:buNone/>
            </a:pPr>
            <a:r>
              <a:rPr lang="pt-BR" sz="2800">
                <a:solidFill>
                  <a:srgbClr val="3C1E0F"/>
                </a:solidFill>
                <a:latin typeface="Arapey"/>
                <a:ea typeface="Arapey"/>
                <a:cs typeface="Arapey"/>
                <a:sym typeface="Arapey"/>
              </a:rPr>
              <a:t>Dataset feito por nós</a:t>
            </a:r>
            <a:endParaRPr i="1" sz="2800">
              <a:solidFill>
                <a:srgbClr val="3C1E0F"/>
              </a:solidFill>
              <a:latin typeface="Arapey"/>
              <a:ea typeface="Arapey"/>
              <a:cs typeface="Arapey"/>
              <a:sym typeface="Arape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5"/>
          <p:cNvPicPr preferRelativeResize="0"/>
          <p:nvPr/>
        </p:nvPicPr>
        <p:blipFill>
          <a:blip r:embed="rId3">
            <a:alphaModFix/>
          </a:blip>
          <a:stretch>
            <a:fillRect/>
          </a:stretch>
        </p:blipFill>
        <p:spPr>
          <a:xfrm>
            <a:off x="542400" y="152400"/>
            <a:ext cx="3944398" cy="4838699"/>
          </a:xfrm>
          <a:prstGeom prst="rect">
            <a:avLst/>
          </a:prstGeom>
          <a:noFill/>
          <a:ln>
            <a:noFill/>
          </a:ln>
        </p:spPr>
      </p:pic>
      <p:sp>
        <p:nvSpPr>
          <p:cNvPr id="260" name="Google Shape;260;p35"/>
          <p:cNvSpPr txBox="1"/>
          <p:nvPr/>
        </p:nvSpPr>
        <p:spPr>
          <a:xfrm>
            <a:off x="4627350" y="2348250"/>
            <a:ext cx="3983400" cy="447000"/>
          </a:xfrm>
          <a:prstGeom prst="rect">
            <a:avLst/>
          </a:prstGeom>
          <a:noFill/>
          <a:ln>
            <a:noFill/>
          </a:ln>
        </p:spPr>
        <p:txBody>
          <a:bodyPr anchorCtr="0" anchor="t" bIns="91425" lIns="91425" spcFirstLastPara="1" rIns="91425" wrap="square" tIns="91425">
            <a:noAutofit/>
          </a:bodyPr>
          <a:lstStyle/>
          <a:p>
            <a:pPr indent="0" lvl="0" marL="0" rtl="0" algn="l">
              <a:lnSpc>
                <a:spcPct val="70000"/>
              </a:lnSpc>
              <a:spcBef>
                <a:spcPts val="0"/>
              </a:spcBef>
              <a:spcAft>
                <a:spcPts val="0"/>
              </a:spcAft>
              <a:buNone/>
            </a:pPr>
            <a:r>
              <a:rPr lang="pt-BR" sz="2800">
                <a:solidFill>
                  <a:srgbClr val="3C1E0F"/>
                </a:solidFill>
                <a:latin typeface="Arapey"/>
                <a:ea typeface="Arapey"/>
                <a:cs typeface="Arapey"/>
                <a:sym typeface="Arapey"/>
              </a:rPr>
              <a:t>Ordenado por intensidade</a:t>
            </a:r>
            <a:endParaRPr i="1" sz="2800">
              <a:solidFill>
                <a:srgbClr val="3C1E0F"/>
              </a:solidFill>
              <a:latin typeface="Arapey"/>
              <a:ea typeface="Arapey"/>
              <a:cs typeface="Arapey"/>
              <a:sym typeface="Arape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529"/>
        </a:solidFill>
      </p:bgPr>
    </p:bg>
    <p:spTree>
      <p:nvGrpSpPr>
        <p:cNvPr id="264" name="Shape 264"/>
        <p:cNvGrpSpPr/>
        <p:nvPr/>
      </p:nvGrpSpPr>
      <p:grpSpPr>
        <a:xfrm>
          <a:off x="0" y="0"/>
          <a:ext cx="0" cy="0"/>
          <a:chOff x="0" y="0"/>
          <a:chExt cx="0" cy="0"/>
        </a:xfrm>
      </p:grpSpPr>
      <p:pic>
        <p:nvPicPr>
          <p:cNvPr id="265" name="Google Shape;265;p36"/>
          <p:cNvPicPr preferRelativeResize="0"/>
          <p:nvPr/>
        </p:nvPicPr>
        <p:blipFill rotWithShape="1">
          <a:blip r:embed="rId3">
            <a:alphaModFix/>
          </a:blip>
          <a:srcRect b="8230" l="0" r="0" t="7954"/>
          <a:stretch/>
        </p:blipFill>
        <p:spPr>
          <a:xfrm>
            <a:off x="83600" y="456600"/>
            <a:ext cx="8914175" cy="42008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7"/>
          <p:cNvPicPr preferRelativeResize="0"/>
          <p:nvPr/>
        </p:nvPicPr>
        <p:blipFill>
          <a:blip r:embed="rId3">
            <a:alphaModFix/>
          </a:blip>
          <a:stretch>
            <a:fillRect/>
          </a:stretch>
        </p:blipFill>
        <p:spPr>
          <a:xfrm>
            <a:off x="0" y="-76200"/>
            <a:ext cx="9143997" cy="6094500"/>
          </a:xfrm>
          <a:prstGeom prst="rect">
            <a:avLst/>
          </a:prstGeom>
          <a:noFill/>
          <a:ln>
            <a:noFill/>
          </a:ln>
        </p:spPr>
      </p:pic>
      <p:sp>
        <p:nvSpPr>
          <p:cNvPr id="271" name="Google Shape;271;p37"/>
          <p:cNvSpPr txBox="1"/>
          <p:nvPr/>
        </p:nvSpPr>
        <p:spPr>
          <a:xfrm>
            <a:off x="0" y="3941064"/>
            <a:ext cx="5687700" cy="475500"/>
          </a:xfrm>
          <a:prstGeom prst="rect">
            <a:avLst/>
          </a:prstGeom>
          <a:solidFill>
            <a:srgbClr val="FFEDDB"/>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pt-BR" sz="2200">
                <a:solidFill>
                  <a:srgbClr val="AC3900"/>
                </a:solidFill>
                <a:latin typeface="Arapey"/>
                <a:ea typeface="Arapey"/>
                <a:cs typeface="Arapey"/>
                <a:sym typeface="Arapey"/>
              </a:rPr>
              <a:t>Questionário online</a:t>
            </a:r>
            <a:endParaRPr i="1" sz="2200">
              <a:solidFill>
                <a:srgbClr val="AC3900"/>
              </a:solidFill>
              <a:latin typeface="Arapey"/>
              <a:ea typeface="Arapey"/>
              <a:cs typeface="Arapey"/>
              <a:sym typeface="Arape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38"/>
          <p:cNvPicPr preferRelativeResize="0"/>
          <p:nvPr/>
        </p:nvPicPr>
        <p:blipFill rotWithShape="1">
          <a:blip r:embed="rId3">
            <a:alphaModFix/>
          </a:blip>
          <a:srcRect b="0" l="29518" r="30309" t="0"/>
          <a:stretch/>
        </p:blipFill>
        <p:spPr>
          <a:xfrm>
            <a:off x="0" y="-131012"/>
            <a:ext cx="4981075" cy="5405532"/>
          </a:xfrm>
          <a:prstGeom prst="rect">
            <a:avLst/>
          </a:prstGeom>
          <a:noFill/>
          <a:ln>
            <a:noFill/>
          </a:ln>
        </p:spPr>
      </p:pic>
      <p:sp>
        <p:nvSpPr>
          <p:cNvPr id="277" name="Google Shape;277;p38"/>
          <p:cNvSpPr txBox="1"/>
          <p:nvPr/>
        </p:nvSpPr>
        <p:spPr>
          <a:xfrm>
            <a:off x="4981075" y="1979550"/>
            <a:ext cx="3670500" cy="1184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pt-BR" sz="3400">
                <a:solidFill>
                  <a:srgbClr val="3C1E0F"/>
                </a:solidFill>
                <a:latin typeface="Arapey"/>
                <a:ea typeface="Arapey"/>
                <a:cs typeface="Arapey"/>
                <a:sym typeface="Arapey"/>
              </a:rPr>
              <a:t>Questionário Público</a:t>
            </a:r>
            <a:endParaRPr i="1" sz="3400">
              <a:solidFill>
                <a:srgbClr val="3C1E0F"/>
              </a:solidFill>
              <a:latin typeface="Arapey"/>
              <a:ea typeface="Arapey"/>
              <a:cs typeface="Arapey"/>
              <a:sym typeface="Arape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9"/>
          <p:cNvPicPr preferRelativeResize="0"/>
          <p:nvPr/>
        </p:nvPicPr>
        <p:blipFill>
          <a:blip r:embed="rId3">
            <a:alphaModFix/>
          </a:blip>
          <a:stretch>
            <a:fillRect/>
          </a:stretch>
        </p:blipFill>
        <p:spPr>
          <a:xfrm>
            <a:off x="-1268389" y="73075"/>
            <a:ext cx="11680775" cy="49973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40"/>
          <p:cNvPicPr preferRelativeResize="0"/>
          <p:nvPr/>
        </p:nvPicPr>
        <p:blipFill>
          <a:blip r:embed="rId3">
            <a:alphaModFix/>
          </a:blip>
          <a:stretch>
            <a:fillRect/>
          </a:stretch>
        </p:blipFill>
        <p:spPr>
          <a:xfrm>
            <a:off x="-1174601" y="60600"/>
            <a:ext cx="11493202" cy="5022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529"/>
        </a:solidFill>
      </p:bgPr>
    </p:bg>
    <p:spTree>
      <p:nvGrpSpPr>
        <p:cNvPr id="291" name="Shape 291"/>
        <p:cNvGrpSpPr/>
        <p:nvPr/>
      </p:nvGrpSpPr>
      <p:grpSpPr>
        <a:xfrm>
          <a:off x="0" y="0"/>
          <a:ext cx="0" cy="0"/>
          <a:chOff x="0" y="0"/>
          <a:chExt cx="0" cy="0"/>
        </a:xfrm>
      </p:grpSpPr>
      <p:pic>
        <p:nvPicPr>
          <p:cNvPr id="292" name="Google Shape;292;p41"/>
          <p:cNvPicPr preferRelativeResize="0"/>
          <p:nvPr/>
        </p:nvPicPr>
        <p:blipFill rotWithShape="1">
          <a:blip r:embed="rId3">
            <a:alphaModFix/>
          </a:blip>
          <a:srcRect b="8504" l="0" r="0" t="4621"/>
          <a:stretch/>
        </p:blipFill>
        <p:spPr>
          <a:xfrm>
            <a:off x="1" y="185197"/>
            <a:ext cx="9144001" cy="46658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C3900"/>
        </a:solidFill>
      </p:bgPr>
    </p:bg>
    <p:spTree>
      <p:nvGrpSpPr>
        <p:cNvPr id="81" name="Shape 81"/>
        <p:cNvGrpSpPr/>
        <p:nvPr/>
      </p:nvGrpSpPr>
      <p:grpSpPr>
        <a:xfrm>
          <a:off x="0" y="0"/>
          <a:ext cx="0" cy="0"/>
          <a:chOff x="0" y="0"/>
          <a:chExt cx="0" cy="0"/>
        </a:xfrm>
      </p:grpSpPr>
      <p:sp>
        <p:nvSpPr>
          <p:cNvPr id="82" name="Google Shape;82;p15"/>
          <p:cNvSpPr txBox="1"/>
          <p:nvPr/>
        </p:nvSpPr>
        <p:spPr>
          <a:xfrm>
            <a:off x="2391900" y="1199225"/>
            <a:ext cx="4360200" cy="86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5000">
                <a:solidFill>
                  <a:srgbClr val="FFFFFF"/>
                </a:solidFill>
                <a:latin typeface="Caveat"/>
                <a:ea typeface="Caveat"/>
                <a:cs typeface="Caveat"/>
                <a:sym typeface="Caveat"/>
              </a:rPr>
              <a:t>z u r i</a:t>
            </a:r>
            <a:endParaRPr b="1" sz="5000">
              <a:solidFill>
                <a:srgbClr val="FFFFFF"/>
              </a:solidFill>
              <a:latin typeface="Caveat"/>
              <a:ea typeface="Caveat"/>
              <a:cs typeface="Caveat"/>
              <a:sym typeface="Caveat"/>
            </a:endParaRPr>
          </a:p>
        </p:txBody>
      </p:sp>
      <p:sp>
        <p:nvSpPr>
          <p:cNvPr id="83" name="Google Shape;83;p15"/>
          <p:cNvSpPr txBox="1"/>
          <p:nvPr/>
        </p:nvSpPr>
        <p:spPr>
          <a:xfrm>
            <a:off x="1630800" y="2218925"/>
            <a:ext cx="5882400" cy="228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i="1" lang="pt-BR" sz="1800">
                <a:solidFill>
                  <a:srgbClr val="F3F3F3"/>
                </a:solidFill>
                <a:latin typeface="Open Sans Light"/>
                <a:ea typeface="Open Sans Light"/>
                <a:cs typeface="Open Sans Light"/>
                <a:sym typeface="Open Sans Light"/>
              </a:rPr>
              <a:t>“Os padrões de beleza são totalmente nocivos para a construção da autoestima da criança negra e por isso é importante outros referenciais, entender que pessoas negras também pensam o mundo e que fazem parte da construção da sociedade.”</a:t>
            </a:r>
            <a:endParaRPr i="1" sz="1800">
              <a:solidFill>
                <a:srgbClr val="F3F3F3"/>
              </a:solidFill>
              <a:latin typeface="Open Sans Light"/>
              <a:ea typeface="Open Sans Light"/>
              <a:cs typeface="Open Sans Light"/>
              <a:sym typeface="Open Sans Light"/>
            </a:endParaRPr>
          </a:p>
          <a:p>
            <a:pPr indent="0" lvl="0" marL="0" marR="0" rtl="0" algn="ctr">
              <a:lnSpc>
                <a:spcPct val="100000"/>
              </a:lnSpc>
              <a:spcBef>
                <a:spcPts val="0"/>
              </a:spcBef>
              <a:spcAft>
                <a:spcPts val="0"/>
              </a:spcAft>
              <a:buNone/>
            </a:pPr>
            <a:r>
              <a:rPr lang="pt-BR" sz="1800">
                <a:solidFill>
                  <a:srgbClr val="F3F3F3"/>
                </a:solidFill>
                <a:latin typeface="Open Sans"/>
                <a:ea typeface="Open Sans"/>
                <a:cs typeface="Open Sans"/>
                <a:sym typeface="Open Sans"/>
              </a:rPr>
              <a:t>Djamila Ribeiro</a:t>
            </a:r>
            <a:endParaRPr sz="1800">
              <a:solidFill>
                <a:srgbClr val="F3F3F3"/>
              </a:solidFill>
              <a:latin typeface="Open Sans"/>
              <a:ea typeface="Open Sans"/>
              <a:cs typeface="Open Sans"/>
              <a:sym typeface="Open Sans"/>
            </a:endParaRPr>
          </a:p>
          <a:p>
            <a:pPr indent="0" lvl="0" marL="0" rtl="0" algn="ctr">
              <a:spcBef>
                <a:spcPts val="0"/>
              </a:spcBef>
              <a:spcAft>
                <a:spcPts val="1600"/>
              </a:spcAft>
              <a:buNone/>
            </a:pPr>
            <a:r>
              <a:t/>
            </a:r>
            <a:endParaRPr sz="1800">
              <a:solidFill>
                <a:srgbClr val="352420"/>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2"/>
          <p:cNvSpPr/>
          <p:nvPr/>
        </p:nvSpPr>
        <p:spPr>
          <a:xfrm>
            <a:off x="251850" y="2497675"/>
            <a:ext cx="6201900" cy="2356500"/>
          </a:xfrm>
          <a:prstGeom prst="rect">
            <a:avLst/>
          </a:prstGeom>
          <a:noFill/>
          <a:ln cap="flat" cmpd="sng" w="9525">
            <a:solidFill>
              <a:srgbClr val="8A6E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2"/>
          <p:cNvSpPr txBox="1"/>
          <p:nvPr/>
        </p:nvSpPr>
        <p:spPr>
          <a:xfrm>
            <a:off x="2124925" y="3541750"/>
            <a:ext cx="3085200" cy="561300"/>
          </a:xfrm>
          <a:prstGeom prst="rect">
            <a:avLst/>
          </a:prstGeom>
          <a:noFill/>
          <a:ln>
            <a:noFill/>
          </a:ln>
        </p:spPr>
        <p:txBody>
          <a:bodyPr anchorCtr="0" anchor="ctr" bIns="91425" lIns="91425" spcFirstLastPara="1" rIns="91425" wrap="square" tIns="91425">
            <a:noAutofit/>
          </a:bodyPr>
          <a:lstStyle/>
          <a:p>
            <a:pPr indent="0" lvl="0" marL="0" rtl="0" algn="l">
              <a:lnSpc>
                <a:spcPct val="70000"/>
              </a:lnSpc>
              <a:spcBef>
                <a:spcPts val="0"/>
              </a:spcBef>
              <a:spcAft>
                <a:spcPts val="0"/>
              </a:spcAft>
              <a:buNone/>
            </a:pPr>
            <a:r>
              <a:rPr lang="pt-BR" sz="5000">
                <a:solidFill>
                  <a:srgbClr val="562F0F"/>
                </a:solidFill>
                <a:latin typeface="Arapey"/>
                <a:ea typeface="Arapey"/>
                <a:cs typeface="Arapey"/>
                <a:sym typeface="Arapey"/>
              </a:rPr>
              <a:t>Zuri</a:t>
            </a:r>
            <a:endParaRPr i="1" sz="5000">
              <a:solidFill>
                <a:srgbClr val="562F0F"/>
              </a:solidFill>
              <a:latin typeface="Arapey"/>
              <a:ea typeface="Arapey"/>
              <a:cs typeface="Arapey"/>
              <a:sym typeface="Arapey"/>
            </a:endParaRPr>
          </a:p>
        </p:txBody>
      </p:sp>
      <p:sp>
        <p:nvSpPr>
          <p:cNvPr id="299" name="Google Shape;299;p42"/>
          <p:cNvSpPr txBox="1"/>
          <p:nvPr/>
        </p:nvSpPr>
        <p:spPr>
          <a:xfrm>
            <a:off x="965378" y="3509191"/>
            <a:ext cx="969600" cy="626400"/>
          </a:xfrm>
          <a:prstGeom prst="rect">
            <a:avLst/>
          </a:prstGeom>
          <a:noFill/>
          <a:ln cap="flat" cmpd="sng" w="9525">
            <a:solidFill>
              <a:srgbClr val="724F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70000"/>
              </a:lnSpc>
              <a:spcBef>
                <a:spcPts val="0"/>
              </a:spcBef>
              <a:spcAft>
                <a:spcPts val="0"/>
              </a:spcAft>
              <a:buNone/>
            </a:pPr>
            <a:r>
              <a:rPr lang="pt-BR" sz="5000">
                <a:solidFill>
                  <a:srgbClr val="562F0F"/>
                </a:solidFill>
                <a:latin typeface="Arapey"/>
                <a:ea typeface="Arapey"/>
                <a:cs typeface="Arapey"/>
                <a:sym typeface="Arapey"/>
              </a:rPr>
              <a:t>04</a:t>
            </a:r>
            <a:endParaRPr sz="5000">
              <a:solidFill>
                <a:srgbClr val="562F0F"/>
              </a:solidFill>
              <a:latin typeface="Arapey"/>
              <a:ea typeface="Arapey"/>
              <a:cs typeface="Arapey"/>
              <a:sym typeface="Arapey"/>
            </a:endParaRPr>
          </a:p>
        </p:txBody>
      </p:sp>
      <p:sp>
        <p:nvSpPr>
          <p:cNvPr id="300" name="Google Shape;300;p42"/>
          <p:cNvSpPr txBox="1"/>
          <p:nvPr/>
        </p:nvSpPr>
        <p:spPr>
          <a:xfrm>
            <a:off x="2124925" y="4142075"/>
            <a:ext cx="3615300" cy="4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600">
                <a:solidFill>
                  <a:srgbClr val="724F38"/>
                </a:solidFill>
                <a:latin typeface="Barlow Semi Condensed"/>
                <a:ea typeface="Barlow Semi Condensed"/>
                <a:cs typeface="Barlow Semi Condensed"/>
                <a:sym typeface="Barlow Semi Condensed"/>
              </a:rPr>
              <a:t>Produto digital &amp; Conclusões</a:t>
            </a:r>
            <a:endParaRPr sz="1600">
              <a:solidFill>
                <a:srgbClr val="724F38"/>
              </a:solidFill>
              <a:latin typeface="Barlow Semi Condensed"/>
              <a:ea typeface="Barlow Semi Condensed"/>
              <a:cs typeface="Barlow Semi Condensed"/>
              <a:sym typeface="Barlow Semi Condensed"/>
            </a:endParaRPr>
          </a:p>
        </p:txBody>
      </p:sp>
      <p:pic>
        <p:nvPicPr>
          <p:cNvPr id="301" name="Google Shape;301;p42"/>
          <p:cNvPicPr preferRelativeResize="0"/>
          <p:nvPr/>
        </p:nvPicPr>
        <p:blipFill rotWithShape="1">
          <a:blip r:embed="rId3">
            <a:alphaModFix/>
          </a:blip>
          <a:srcRect b="24707" l="0" r="0" t="24712"/>
          <a:stretch/>
        </p:blipFill>
        <p:spPr>
          <a:xfrm>
            <a:off x="1" y="0"/>
            <a:ext cx="9143997" cy="30832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3"/>
          <p:cNvSpPr txBox="1"/>
          <p:nvPr/>
        </p:nvSpPr>
        <p:spPr>
          <a:xfrm>
            <a:off x="713225" y="539496"/>
            <a:ext cx="7717500" cy="539400"/>
          </a:xfrm>
          <a:prstGeom prst="rect">
            <a:avLst/>
          </a:prstGeom>
          <a:noFill/>
          <a:ln>
            <a:noFill/>
          </a:ln>
        </p:spPr>
        <p:txBody>
          <a:bodyPr anchorCtr="0" anchor="t" bIns="91425" lIns="91425" spcFirstLastPara="1" rIns="91425" wrap="square" tIns="91425">
            <a:noAutofit/>
          </a:bodyPr>
          <a:lstStyle/>
          <a:p>
            <a:pPr indent="0" lvl="0" marL="0" rtl="0" algn="ctr">
              <a:lnSpc>
                <a:spcPct val="70000"/>
              </a:lnSpc>
              <a:spcBef>
                <a:spcPts val="0"/>
              </a:spcBef>
              <a:spcAft>
                <a:spcPts val="0"/>
              </a:spcAft>
              <a:buNone/>
            </a:pPr>
            <a:r>
              <a:rPr lang="pt-BR" sz="3400">
                <a:solidFill>
                  <a:srgbClr val="3C1E0F"/>
                </a:solidFill>
                <a:latin typeface="Arapey"/>
                <a:ea typeface="Arapey"/>
                <a:cs typeface="Arapey"/>
                <a:sym typeface="Arapey"/>
              </a:rPr>
              <a:t>O site</a:t>
            </a:r>
            <a:endParaRPr sz="3400">
              <a:solidFill>
                <a:srgbClr val="3C1E0F"/>
              </a:solidFill>
              <a:latin typeface="Arapey"/>
              <a:ea typeface="Arapey"/>
              <a:cs typeface="Arapey"/>
              <a:sym typeface="Arapey"/>
            </a:endParaRPr>
          </a:p>
        </p:txBody>
      </p:sp>
      <p:sp>
        <p:nvSpPr>
          <p:cNvPr id="307" name="Google Shape;307;p43"/>
          <p:cNvSpPr/>
          <p:nvPr/>
        </p:nvSpPr>
        <p:spPr>
          <a:xfrm>
            <a:off x="4657950" y="1305550"/>
            <a:ext cx="3567600" cy="3252900"/>
          </a:xfrm>
          <a:prstGeom prst="rect">
            <a:avLst/>
          </a:prstGeom>
          <a:noFill/>
          <a:ln cap="flat" cmpd="sng" w="9525">
            <a:solidFill>
              <a:srgbClr val="8A6E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3"/>
          <p:cNvSpPr txBox="1"/>
          <p:nvPr/>
        </p:nvSpPr>
        <p:spPr>
          <a:xfrm>
            <a:off x="4929625" y="1782779"/>
            <a:ext cx="1744200" cy="400200"/>
          </a:xfrm>
          <a:prstGeom prst="rect">
            <a:avLst/>
          </a:prstGeom>
          <a:noFill/>
          <a:ln>
            <a:noFill/>
          </a:ln>
        </p:spPr>
        <p:txBody>
          <a:bodyPr anchorCtr="0" anchor="ctr" bIns="91425" lIns="91425" spcFirstLastPara="1" rIns="91425" wrap="square" tIns="91425">
            <a:noAutofit/>
          </a:bodyPr>
          <a:lstStyle/>
          <a:p>
            <a:pPr indent="0" lvl="0" marL="0" rtl="0" algn="l">
              <a:lnSpc>
                <a:spcPct val="70000"/>
              </a:lnSpc>
              <a:spcBef>
                <a:spcPts val="0"/>
              </a:spcBef>
              <a:spcAft>
                <a:spcPts val="0"/>
              </a:spcAft>
              <a:buNone/>
            </a:pPr>
            <a:r>
              <a:rPr b="1" lang="pt-BR" sz="3000">
                <a:solidFill>
                  <a:srgbClr val="8A6E4E"/>
                </a:solidFill>
                <a:latin typeface="Caveat"/>
                <a:ea typeface="Caveat"/>
                <a:cs typeface="Caveat"/>
                <a:sym typeface="Caveat"/>
              </a:rPr>
              <a:t>zuri</a:t>
            </a:r>
            <a:endParaRPr b="1" i="1" sz="3000">
              <a:solidFill>
                <a:srgbClr val="8A6E4E"/>
              </a:solidFill>
              <a:latin typeface="Caveat"/>
              <a:ea typeface="Caveat"/>
              <a:cs typeface="Caveat"/>
              <a:sym typeface="Caveat"/>
            </a:endParaRPr>
          </a:p>
        </p:txBody>
      </p:sp>
      <p:sp>
        <p:nvSpPr>
          <p:cNvPr id="309" name="Google Shape;309;p43"/>
          <p:cNvSpPr txBox="1"/>
          <p:nvPr/>
        </p:nvSpPr>
        <p:spPr>
          <a:xfrm>
            <a:off x="4934825" y="3790126"/>
            <a:ext cx="2880300" cy="63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solidFill>
                  <a:srgbClr val="724F38"/>
                </a:solidFill>
                <a:latin typeface="Barlow Semi Condensed"/>
                <a:ea typeface="Barlow Semi Condensed"/>
                <a:cs typeface="Barlow Semi Condensed"/>
                <a:sym typeface="Barlow Semi Condensed"/>
              </a:rPr>
              <a:t>Compartilhamento de informações e dados com a sociedade sobre beleza e autoestima de pessoas negras.</a:t>
            </a:r>
            <a:endParaRPr>
              <a:solidFill>
                <a:srgbClr val="724F38"/>
              </a:solidFill>
              <a:latin typeface="Barlow Semi Condensed"/>
              <a:ea typeface="Barlow Semi Condensed"/>
              <a:cs typeface="Barlow Semi Condensed"/>
              <a:sym typeface="Barlow Semi Condensed"/>
            </a:endParaRPr>
          </a:p>
        </p:txBody>
      </p:sp>
      <p:sp>
        <p:nvSpPr>
          <p:cNvPr id="310" name="Google Shape;310;p43"/>
          <p:cNvSpPr txBox="1"/>
          <p:nvPr/>
        </p:nvSpPr>
        <p:spPr>
          <a:xfrm>
            <a:off x="4929625" y="1513050"/>
            <a:ext cx="1951500" cy="24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pt-BR">
                <a:solidFill>
                  <a:srgbClr val="724F38"/>
                </a:solidFill>
                <a:latin typeface="Barlow Semi Condensed"/>
                <a:ea typeface="Barlow Semi Condensed"/>
                <a:cs typeface="Barlow Semi Condensed"/>
                <a:sym typeface="Barlow Semi Condensed"/>
              </a:rPr>
              <a:t>Guia informativo</a:t>
            </a:r>
            <a:endParaRPr i="1">
              <a:solidFill>
                <a:srgbClr val="724F38"/>
              </a:solidFill>
              <a:latin typeface="Barlow Semi Condensed"/>
              <a:ea typeface="Barlow Semi Condensed"/>
              <a:cs typeface="Barlow Semi Condensed"/>
              <a:sym typeface="Barlow Semi Condensed"/>
            </a:endParaRPr>
          </a:p>
        </p:txBody>
      </p:sp>
      <p:sp>
        <p:nvSpPr>
          <p:cNvPr id="311" name="Google Shape;311;p43"/>
          <p:cNvSpPr txBox="1"/>
          <p:nvPr/>
        </p:nvSpPr>
        <p:spPr>
          <a:xfrm>
            <a:off x="4929625" y="2477850"/>
            <a:ext cx="1951500" cy="17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solidFill>
                  <a:srgbClr val="724F38"/>
                </a:solidFill>
                <a:latin typeface="Barlow Semi Condensed"/>
                <a:ea typeface="Barlow Semi Condensed"/>
                <a:cs typeface="Barlow Semi Condensed"/>
                <a:sym typeface="Barlow Semi Condensed"/>
              </a:rPr>
              <a:t>HTML</a:t>
            </a:r>
            <a:endParaRPr i="1">
              <a:solidFill>
                <a:srgbClr val="724F38"/>
              </a:solidFill>
              <a:latin typeface="Barlow Semi Condensed"/>
              <a:ea typeface="Barlow Semi Condensed"/>
              <a:cs typeface="Barlow Semi Condensed"/>
              <a:sym typeface="Barlow Semi Condensed"/>
            </a:endParaRPr>
          </a:p>
        </p:txBody>
      </p:sp>
      <p:sp>
        <p:nvSpPr>
          <p:cNvPr id="312" name="Google Shape;312;p43"/>
          <p:cNvSpPr txBox="1"/>
          <p:nvPr/>
        </p:nvSpPr>
        <p:spPr>
          <a:xfrm>
            <a:off x="4929625" y="3542025"/>
            <a:ext cx="1951500" cy="24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a:solidFill>
                  <a:srgbClr val="724F38"/>
                </a:solidFill>
                <a:latin typeface="Barlow Semi Condensed"/>
                <a:ea typeface="Barlow Semi Condensed"/>
                <a:cs typeface="Barlow Semi Condensed"/>
                <a:sym typeface="Barlow Semi Condensed"/>
              </a:rPr>
              <a:t>Descrição</a:t>
            </a:r>
            <a:endParaRPr b="1">
              <a:solidFill>
                <a:srgbClr val="724F38"/>
              </a:solidFill>
              <a:latin typeface="Barlow Semi Condensed"/>
              <a:ea typeface="Barlow Semi Condensed"/>
              <a:cs typeface="Barlow Semi Condensed"/>
              <a:sym typeface="Barlow Semi Condensed"/>
            </a:endParaRPr>
          </a:p>
        </p:txBody>
      </p:sp>
      <p:sp>
        <p:nvSpPr>
          <p:cNvPr id="313" name="Google Shape;313;p43"/>
          <p:cNvSpPr txBox="1"/>
          <p:nvPr/>
        </p:nvSpPr>
        <p:spPr>
          <a:xfrm>
            <a:off x="4929625" y="2263300"/>
            <a:ext cx="1951500" cy="17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lang="pt-BR">
                <a:solidFill>
                  <a:srgbClr val="724F38"/>
                </a:solidFill>
                <a:latin typeface="Barlow Semi Condensed"/>
                <a:ea typeface="Barlow Semi Condensed"/>
                <a:cs typeface="Barlow Semi Condensed"/>
                <a:sym typeface="Barlow Semi Condensed"/>
              </a:rPr>
              <a:t>Figma</a:t>
            </a:r>
            <a:endParaRPr i="1">
              <a:solidFill>
                <a:srgbClr val="724F38"/>
              </a:solidFill>
              <a:latin typeface="Barlow Semi Condensed"/>
              <a:ea typeface="Barlow Semi Condensed"/>
              <a:cs typeface="Barlow Semi Condensed"/>
              <a:sym typeface="Barlow Semi Condensed"/>
            </a:endParaRPr>
          </a:p>
        </p:txBody>
      </p:sp>
      <p:sp>
        <p:nvSpPr>
          <p:cNvPr id="314" name="Google Shape;314;p43"/>
          <p:cNvSpPr txBox="1"/>
          <p:nvPr/>
        </p:nvSpPr>
        <p:spPr>
          <a:xfrm>
            <a:off x="4929625" y="2689400"/>
            <a:ext cx="1951500" cy="17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lang="pt-BR">
                <a:solidFill>
                  <a:srgbClr val="724F38"/>
                </a:solidFill>
                <a:latin typeface="Barlow Semi Condensed"/>
                <a:ea typeface="Barlow Semi Condensed"/>
                <a:cs typeface="Barlow Semi Condensed"/>
                <a:sym typeface="Barlow Semi Condensed"/>
              </a:rPr>
              <a:t>CSS</a:t>
            </a:r>
            <a:endParaRPr i="1">
              <a:solidFill>
                <a:srgbClr val="724F38"/>
              </a:solidFill>
              <a:latin typeface="Barlow Semi Condensed"/>
              <a:ea typeface="Barlow Semi Condensed"/>
              <a:cs typeface="Barlow Semi Condensed"/>
              <a:sym typeface="Barlow Semi Condensed"/>
            </a:endParaRPr>
          </a:p>
        </p:txBody>
      </p:sp>
      <p:sp>
        <p:nvSpPr>
          <p:cNvPr id="315" name="Google Shape;315;p43"/>
          <p:cNvSpPr txBox="1"/>
          <p:nvPr/>
        </p:nvSpPr>
        <p:spPr>
          <a:xfrm>
            <a:off x="4929625" y="2903950"/>
            <a:ext cx="1951500" cy="17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lang="pt-BR">
                <a:solidFill>
                  <a:srgbClr val="724F38"/>
                </a:solidFill>
                <a:latin typeface="Barlow Semi Condensed"/>
                <a:ea typeface="Barlow Semi Condensed"/>
                <a:cs typeface="Barlow Semi Condensed"/>
                <a:sym typeface="Barlow Semi Condensed"/>
              </a:rPr>
              <a:t>JavaScript</a:t>
            </a:r>
            <a:endParaRPr i="1">
              <a:solidFill>
                <a:srgbClr val="724F38"/>
              </a:solidFill>
              <a:latin typeface="Barlow Semi Condensed"/>
              <a:ea typeface="Barlow Semi Condensed"/>
              <a:cs typeface="Barlow Semi Condensed"/>
              <a:sym typeface="Barlow Semi Condensed"/>
            </a:endParaRPr>
          </a:p>
        </p:txBody>
      </p:sp>
      <p:sp>
        <p:nvSpPr>
          <p:cNvPr id="316" name="Google Shape;316;p43"/>
          <p:cNvSpPr txBox="1"/>
          <p:nvPr/>
        </p:nvSpPr>
        <p:spPr>
          <a:xfrm>
            <a:off x="4929625" y="3118500"/>
            <a:ext cx="1951500" cy="17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lang="pt-BR">
                <a:solidFill>
                  <a:srgbClr val="724F38"/>
                </a:solidFill>
                <a:latin typeface="Barlow Semi Condensed"/>
                <a:ea typeface="Barlow Semi Condensed"/>
                <a:cs typeface="Barlow Semi Condensed"/>
                <a:sym typeface="Barlow Semi Condensed"/>
              </a:rPr>
              <a:t>Bootstrap</a:t>
            </a:r>
            <a:endParaRPr i="1">
              <a:solidFill>
                <a:srgbClr val="724F38"/>
              </a:solidFill>
              <a:latin typeface="Barlow Semi Condensed"/>
              <a:ea typeface="Barlow Semi Condensed"/>
              <a:cs typeface="Barlow Semi Condensed"/>
              <a:sym typeface="Barlow Semi Condensed"/>
            </a:endParaRPr>
          </a:p>
        </p:txBody>
      </p:sp>
      <p:pic>
        <p:nvPicPr>
          <p:cNvPr id="317" name="Google Shape;317;p43"/>
          <p:cNvPicPr preferRelativeResize="0"/>
          <p:nvPr/>
        </p:nvPicPr>
        <p:blipFill rotWithShape="1">
          <a:blip r:embed="rId3">
            <a:alphaModFix/>
          </a:blip>
          <a:srcRect b="16215" l="0" r="0" t="53247"/>
          <a:stretch/>
        </p:blipFill>
        <p:spPr>
          <a:xfrm>
            <a:off x="918452" y="2882907"/>
            <a:ext cx="3665334" cy="1675592"/>
          </a:xfrm>
          <a:prstGeom prst="rect">
            <a:avLst/>
          </a:prstGeom>
          <a:noFill/>
          <a:ln>
            <a:noFill/>
          </a:ln>
        </p:spPr>
      </p:pic>
      <p:pic>
        <p:nvPicPr>
          <p:cNvPr id="318" name="Google Shape;318;p43"/>
          <p:cNvPicPr preferRelativeResize="0"/>
          <p:nvPr/>
        </p:nvPicPr>
        <p:blipFill rotWithShape="1">
          <a:blip r:embed="rId4">
            <a:alphaModFix/>
          </a:blip>
          <a:srcRect b="0" l="1238" r="1228" t="0"/>
          <a:stretch/>
        </p:blipFill>
        <p:spPr>
          <a:xfrm>
            <a:off x="918450" y="1305550"/>
            <a:ext cx="2013270" cy="1548159"/>
          </a:xfrm>
          <a:prstGeom prst="rect">
            <a:avLst/>
          </a:prstGeom>
          <a:noFill/>
          <a:ln>
            <a:noFill/>
          </a:ln>
        </p:spPr>
      </p:pic>
      <p:pic>
        <p:nvPicPr>
          <p:cNvPr id="319" name="Google Shape;319;p43"/>
          <p:cNvPicPr preferRelativeResize="0"/>
          <p:nvPr/>
        </p:nvPicPr>
        <p:blipFill rotWithShape="1">
          <a:blip r:embed="rId5">
            <a:alphaModFix/>
          </a:blip>
          <a:srcRect b="0" l="33031" r="33031" t="0"/>
          <a:stretch/>
        </p:blipFill>
        <p:spPr>
          <a:xfrm>
            <a:off x="2968787" y="1305550"/>
            <a:ext cx="788113" cy="1548159"/>
          </a:xfrm>
          <a:prstGeom prst="rect">
            <a:avLst/>
          </a:prstGeom>
          <a:noFill/>
          <a:ln>
            <a:noFill/>
          </a:ln>
        </p:spPr>
      </p:pic>
      <p:pic>
        <p:nvPicPr>
          <p:cNvPr id="320" name="Google Shape;320;p43"/>
          <p:cNvPicPr preferRelativeResize="0"/>
          <p:nvPr/>
        </p:nvPicPr>
        <p:blipFill rotWithShape="1">
          <a:blip r:embed="rId6">
            <a:alphaModFix/>
          </a:blip>
          <a:srcRect b="0" l="18178" r="18171" t="0"/>
          <a:stretch/>
        </p:blipFill>
        <p:spPr>
          <a:xfrm>
            <a:off x="3793968" y="1305550"/>
            <a:ext cx="788319" cy="154815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181D"/>
        </a:solidFill>
      </p:bgPr>
    </p:bg>
    <p:spTree>
      <p:nvGrpSpPr>
        <p:cNvPr id="324" name="Shape 324"/>
        <p:cNvGrpSpPr/>
        <p:nvPr/>
      </p:nvGrpSpPr>
      <p:grpSpPr>
        <a:xfrm>
          <a:off x="0" y="0"/>
          <a:ext cx="0" cy="0"/>
          <a:chOff x="0" y="0"/>
          <a:chExt cx="0" cy="0"/>
        </a:xfrm>
      </p:grpSpPr>
      <p:pic>
        <p:nvPicPr>
          <p:cNvPr id="325" name="Google Shape;325;p44"/>
          <p:cNvPicPr preferRelativeResize="0"/>
          <p:nvPr/>
        </p:nvPicPr>
        <p:blipFill>
          <a:blip r:embed="rId3">
            <a:alphaModFix/>
          </a:blip>
          <a:stretch>
            <a:fillRect/>
          </a:stretch>
        </p:blipFill>
        <p:spPr>
          <a:xfrm>
            <a:off x="152400" y="280963"/>
            <a:ext cx="8839203" cy="45815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181D"/>
        </a:solidFill>
      </p:bgPr>
    </p:bg>
    <p:spTree>
      <p:nvGrpSpPr>
        <p:cNvPr id="329" name="Shape 329"/>
        <p:cNvGrpSpPr/>
        <p:nvPr/>
      </p:nvGrpSpPr>
      <p:grpSpPr>
        <a:xfrm>
          <a:off x="0" y="0"/>
          <a:ext cx="0" cy="0"/>
          <a:chOff x="0" y="0"/>
          <a:chExt cx="0" cy="0"/>
        </a:xfrm>
      </p:grpSpPr>
      <p:pic>
        <p:nvPicPr>
          <p:cNvPr id="330" name="Google Shape;330;p45"/>
          <p:cNvPicPr preferRelativeResize="0"/>
          <p:nvPr/>
        </p:nvPicPr>
        <p:blipFill>
          <a:blip r:embed="rId3">
            <a:alphaModFix/>
          </a:blip>
          <a:stretch>
            <a:fillRect/>
          </a:stretch>
        </p:blipFill>
        <p:spPr>
          <a:xfrm>
            <a:off x="0" y="228600"/>
            <a:ext cx="9144000" cy="4686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181D"/>
        </a:solidFill>
      </p:bgPr>
    </p:bg>
    <p:spTree>
      <p:nvGrpSpPr>
        <p:cNvPr id="334" name="Shape 334"/>
        <p:cNvGrpSpPr/>
        <p:nvPr/>
      </p:nvGrpSpPr>
      <p:grpSpPr>
        <a:xfrm>
          <a:off x="0" y="0"/>
          <a:ext cx="0" cy="0"/>
          <a:chOff x="0" y="0"/>
          <a:chExt cx="0" cy="0"/>
        </a:xfrm>
      </p:grpSpPr>
      <p:pic>
        <p:nvPicPr>
          <p:cNvPr id="335" name="Google Shape;335;p46"/>
          <p:cNvPicPr preferRelativeResize="0"/>
          <p:nvPr/>
        </p:nvPicPr>
        <p:blipFill>
          <a:blip r:embed="rId3">
            <a:alphaModFix/>
          </a:blip>
          <a:stretch>
            <a:fillRect/>
          </a:stretch>
        </p:blipFill>
        <p:spPr>
          <a:xfrm>
            <a:off x="152400" y="302100"/>
            <a:ext cx="8839200" cy="453929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47"/>
          <p:cNvPicPr preferRelativeResize="0"/>
          <p:nvPr/>
        </p:nvPicPr>
        <p:blipFill>
          <a:blip r:embed="rId3">
            <a:alphaModFix/>
          </a:blip>
          <a:stretch>
            <a:fillRect/>
          </a:stretch>
        </p:blipFill>
        <p:spPr>
          <a:xfrm>
            <a:off x="-731409" y="0"/>
            <a:ext cx="10450286"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8"/>
          <p:cNvSpPr/>
          <p:nvPr/>
        </p:nvSpPr>
        <p:spPr>
          <a:xfrm>
            <a:off x="388050" y="253950"/>
            <a:ext cx="7062600" cy="4635600"/>
          </a:xfrm>
          <a:prstGeom prst="rect">
            <a:avLst/>
          </a:prstGeom>
          <a:noFill/>
          <a:ln cap="flat" cmpd="sng" w="19050">
            <a:solidFill>
              <a:srgbClr val="8A6E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8"/>
          <p:cNvSpPr txBox="1"/>
          <p:nvPr/>
        </p:nvSpPr>
        <p:spPr>
          <a:xfrm>
            <a:off x="978125" y="2870375"/>
            <a:ext cx="3792600" cy="39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1000"/>
              </a:spcAft>
              <a:buNone/>
            </a:pPr>
            <a:r>
              <a:rPr lang="pt-BR" sz="1800">
                <a:solidFill>
                  <a:srgbClr val="BF9F7B"/>
                </a:solidFill>
                <a:latin typeface="Barlow Semi Condensed"/>
                <a:ea typeface="Barlow Semi Condensed"/>
                <a:cs typeface="Barlow Semi Condensed"/>
                <a:sym typeface="Barlow Semi Condensed"/>
              </a:rPr>
              <a:t>Alguma dúvida</a:t>
            </a:r>
            <a:r>
              <a:rPr lang="pt-BR" sz="1800">
                <a:solidFill>
                  <a:srgbClr val="BF9F7B"/>
                </a:solidFill>
                <a:latin typeface="Barlow Semi Condensed"/>
                <a:ea typeface="Barlow Semi Condensed"/>
                <a:cs typeface="Barlow Semi Condensed"/>
                <a:sym typeface="Barlow Semi Condensed"/>
              </a:rPr>
              <a:t>?</a:t>
            </a:r>
            <a:endParaRPr sz="1800">
              <a:solidFill>
                <a:srgbClr val="BF9F7B"/>
              </a:solidFill>
              <a:latin typeface="Barlow Semi Condensed"/>
              <a:ea typeface="Barlow Semi Condensed"/>
              <a:cs typeface="Barlow Semi Condensed"/>
              <a:sym typeface="Barlow Semi Condensed"/>
            </a:endParaRPr>
          </a:p>
        </p:txBody>
      </p:sp>
      <p:sp>
        <p:nvSpPr>
          <p:cNvPr id="347" name="Google Shape;347;p48"/>
          <p:cNvSpPr txBox="1"/>
          <p:nvPr/>
        </p:nvSpPr>
        <p:spPr>
          <a:xfrm>
            <a:off x="713225" y="1892425"/>
            <a:ext cx="4209900" cy="1059000"/>
          </a:xfrm>
          <a:prstGeom prst="rect">
            <a:avLst/>
          </a:prstGeom>
          <a:noFill/>
          <a:ln>
            <a:noFill/>
          </a:ln>
        </p:spPr>
        <p:txBody>
          <a:bodyPr anchorCtr="0" anchor="t" bIns="91425" lIns="91425" spcFirstLastPara="1" rIns="91425" wrap="square" tIns="91425">
            <a:noAutofit/>
          </a:bodyPr>
          <a:lstStyle/>
          <a:p>
            <a:pPr indent="0" lvl="0" marL="0" rtl="0" algn="r">
              <a:lnSpc>
                <a:spcPct val="70000"/>
              </a:lnSpc>
              <a:spcBef>
                <a:spcPts val="0"/>
              </a:spcBef>
              <a:spcAft>
                <a:spcPts val="0"/>
              </a:spcAft>
              <a:buNone/>
            </a:pPr>
            <a:r>
              <a:rPr lang="pt-BR" sz="8000">
                <a:solidFill>
                  <a:srgbClr val="3C1E0F"/>
                </a:solidFill>
                <a:latin typeface="Arapey"/>
                <a:ea typeface="Arapey"/>
                <a:cs typeface="Arapey"/>
                <a:sym typeface="Arapey"/>
              </a:rPr>
              <a:t>Obrigada!</a:t>
            </a:r>
            <a:endParaRPr i="1" sz="8000">
              <a:solidFill>
                <a:srgbClr val="3C1E0F"/>
              </a:solidFill>
              <a:latin typeface="Arapey"/>
              <a:ea typeface="Arapey"/>
              <a:cs typeface="Arapey"/>
              <a:sym typeface="Arapey"/>
            </a:endParaRPr>
          </a:p>
        </p:txBody>
      </p:sp>
      <p:sp>
        <p:nvSpPr>
          <p:cNvPr id="348" name="Google Shape;348;p48"/>
          <p:cNvSpPr txBox="1"/>
          <p:nvPr/>
        </p:nvSpPr>
        <p:spPr>
          <a:xfrm>
            <a:off x="2663375" y="4332100"/>
            <a:ext cx="2335800" cy="276600"/>
          </a:xfrm>
          <a:prstGeom prst="rect">
            <a:avLst/>
          </a:prstGeom>
          <a:noFill/>
          <a:ln>
            <a:noFill/>
          </a:ln>
        </p:spPr>
        <p:txBody>
          <a:bodyPr anchorCtr="0" anchor="ctr" bIns="91425" lIns="91425" spcFirstLastPara="1" rIns="91425" wrap="square" tIns="91425">
            <a:noAutofit/>
          </a:bodyPr>
          <a:lstStyle/>
          <a:p>
            <a:pPr indent="0" lvl="0" marL="0" rtl="0" algn="r">
              <a:spcBef>
                <a:spcPts val="300"/>
              </a:spcBef>
              <a:spcAft>
                <a:spcPts val="0"/>
              </a:spcAft>
              <a:buNone/>
            </a:pPr>
            <a:r>
              <a:rPr lang="pt-BR">
                <a:solidFill>
                  <a:srgbClr val="7E4405"/>
                </a:solidFill>
                <a:latin typeface="Macondo"/>
                <a:ea typeface="Macondo"/>
                <a:cs typeface="Macondo"/>
                <a:sym typeface="Macondo"/>
              </a:rPr>
              <a:t>zuri :)</a:t>
            </a:r>
            <a:endParaRPr>
              <a:solidFill>
                <a:srgbClr val="7E4405"/>
              </a:solidFill>
              <a:latin typeface="Macondo"/>
              <a:ea typeface="Macondo"/>
              <a:cs typeface="Macondo"/>
              <a:sym typeface="Macondo"/>
            </a:endParaRPr>
          </a:p>
        </p:txBody>
      </p:sp>
      <p:pic>
        <p:nvPicPr>
          <p:cNvPr id="349" name="Google Shape;349;p48"/>
          <p:cNvPicPr preferRelativeResize="0"/>
          <p:nvPr/>
        </p:nvPicPr>
        <p:blipFill rotWithShape="1">
          <a:blip r:embed="rId3">
            <a:alphaModFix/>
          </a:blip>
          <a:srcRect b="15110" l="0" r="0" t="0"/>
          <a:stretch/>
        </p:blipFill>
        <p:spPr>
          <a:xfrm>
            <a:off x="5100175" y="377650"/>
            <a:ext cx="3553751" cy="43663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p:nvPr/>
        </p:nvSpPr>
        <p:spPr>
          <a:xfrm>
            <a:off x="4679922" y="3390189"/>
            <a:ext cx="1746000" cy="695700"/>
          </a:xfrm>
          <a:prstGeom prst="rect">
            <a:avLst/>
          </a:prstGeom>
          <a:noFill/>
          <a:ln cap="flat" cmpd="sng" w="9525">
            <a:solidFill>
              <a:srgbClr val="8A6E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16"/>
          <p:cNvPicPr preferRelativeResize="0"/>
          <p:nvPr/>
        </p:nvPicPr>
        <p:blipFill rotWithShape="1">
          <a:blip r:embed="rId3">
            <a:alphaModFix/>
          </a:blip>
          <a:srcRect b="7836" l="0" r="0" t="5085"/>
          <a:stretch/>
        </p:blipFill>
        <p:spPr>
          <a:xfrm>
            <a:off x="4682200" y="1151125"/>
            <a:ext cx="1745999" cy="2281098"/>
          </a:xfrm>
          <a:prstGeom prst="rect">
            <a:avLst/>
          </a:prstGeom>
          <a:noFill/>
          <a:ln>
            <a:noFill/>
          </a:ln>
        </p:spPr>
      </p:pic>
      <p:sp>
        <p:nvSpPr>
          <p:cNvPr id="90" name="Google Shape;90;p16"/>
          <p:cNvSpPr/>
          <p:nvPr/>
        </p:nvSpPr>
        <p:spPr>
          <a:xfrm>
            <a:off x="761075" y="3390089"/>
            <a:ext cx="1746000" cy="695700"/>
          </a:xfrm>
          <a:prstGeom prst="rect">
            <a:avLst/>
          </a:prstGeom>
          <a:noFill/>
          <a:ln cap="flat" cmpd="sng" w="9525">
            <a:solidFill>
              <a:srgbClr val="8A6E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a:off x="6640026" y="3390189"/>
            <a:ext cx="1746000" cy="695700"/>
          </a:xfrm>
          <a:prstGeom prst="rect">
            <a:avLst/>
          </a:prstGeom>
          <a:noFill/>
          <a:ln cap="flat" cmpd="sng" w="9525">
            <a:solidFill>
              <a:srgbClr val="8A6E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16"/>
          <p:cNvPicPr preferRelativeResize="0"/>
          <p:nvPr/>
        </p:nvPicPr>
        <p:blipFill rotWithShape="1">
          <a:blip r:embed="rId4">
            <a:alphaModFix/>
          </a:blip>
          <a:srcRect b="268" l="0" r="0" t="258"/>
          <a:stretch/>
        </p:blipFill>
        <p:spPr>
          <a:xfrm>
            <a:off x="756490" y="1108989"/>
            <a:ext cx="1755172" cy="2301328"/>
          </a:xfrm>
          <a:prstGeom prst="rect">
            <a:avLst/>
          </a:prstGeom>
          <a:noFill/>
          <a:ln>
            <a:noFill/>
          </a:ln>
        </p:spPr>
      </p:pic>
      <p:sp>
        <p:nvSpPr>
          <p:cNvPr id="93" name="Google Shape;93;p16"/>
          <p:cNvSpPr txBox="1"/>
          <p:nvPr/>
        </p:nvSpPr>
        <p:spPr>
          <a:xfrm>
            <a:off x="713225" y="387096"/>
            <a:ext cx="7717500" cy="539400"/>
          </a:xfrm>
          <a:prstGeom prst="rect">
            <a:avLst/>
          </a:prstGeom>
          <a:noFill/>
          <a:ln>
            <a:noFill/>
          </a:ln>
        </p:spPr>
        <p:txBody>
          <a:bodyPr anchorCtr="0" anchor="t" bIns="91425" lIns="91425" spcFirstLastPara="1" rIns="91425" wrap="square" tIns="91425">
            <a:noAutofit/>
          </a:bodyPr>
          <a:lstStyle/>
          <a:p>
            <a:pPr indent="0" lvl="0" marL="0" rtl="0" algn="ctr">
              <a:lnSpc>
                <a:spcPct val="70000"/>
              </a:lnSpc>
              <a:spcBef>
                <a:spcPts val="0"/>
              </a:spcBef>
              <a:spcAft>
                <a:spcPts val="0"/>
              </a:spcAft>
              <a:buNone/>
            </a:pPr>
            <a:r>
              <a:rPr b="1" lang="pt-BR" sz="3400">
                <a:solidFill>
                  <a:srgbClr val="562F0F"/>
                </a:solidFill>
                <a:latin typeface="Arapey"/>
                <a:ea typeface="Arapey"/>
                <a:cs typeface="Arapey"/>
                <a:sym typeface="Arapey"/>
              </a:rPr>
              <a:t>Processo</a:t>
            </a:r>
            <a:endParaRPr b="1" i="1" sz="3400">
              <a:solidFill>
                <a:srgbClr val="562F0F"/>
              </a:solidFill>
              <a:latin typeface="Arapey"/>
              <a:ea typeface="Arapey"/>
              <a:cs typeface="Arapey"/>
              <a:sym typeface="Arapey"/>
            </a:endParaRPr>
          </a:p>
        </p:txBody>
      </p:sp>
      <p:sp>
        <p:nvSpPr>
          <p:cNvPr id="94" name="Google Shape;94;p16"/>
          <p:cNvSpPr txBox="1"/>
          <p:nvPr/>
        </p:nvSpPr>
        <p:spPr>
          <a:xfrm>
            <a:off x="758975" y="4094801"/>
            <a:ext cx="1750200" cy="46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300">
                <a:solidFill>
                  <a:srgbClr val="724F38"/>
                </a:solidFill>
                <a:latin typeface="Barlow Semi Condensed Medium"/>
                <a:ea typeface="Barlow Semi Condensed Medium"/>
                <a:cs typeface="Barlow Semi Condensed Medium"/>
                <a:sym typeface="Barlow Semi Condensed Medium"/>
              </a:rPr>
              <a:t>O que está por trás da ideia?</a:t>
            </a:r>
            <a:endParaRPr sz="1300">
              <a:solidFill>
                <a:srgbClr val="724F38"/>
              </a:solidFill>
              <a:latin typeface="Barlow Semi Condensed Medium"/>
              <a:ea typeface="Barlow Semi Condensed Medium"/>
              <a:cs typeface="Barlow Semi Condensed Medium"/>
              <a:sym typeface="Barlow Semi Condensed Medium"/>
            </a:endParaRPr>
          </a:p>
        </p:txBody>
      </p:sp>
      <p:sp>
        <p:nvSpPr>
          <p:cNvPr id="95" name="Google Shape;95;p16"/>
          <p:cNvSpPr txBox="1"/>
          <p:nvPr/>
        </p:nvSpPr>
        <p:spPr>
          <a:xfrm>
            <a:off x="758975" y="3779517"/>
            <a:ext cx="1750200" cy="256200"/>
          </a:xfrm>
          <a:prstGeom prst="rect">
            <a:avLst/>
          </a:prstGeom>
          <a:noFill/>
          <a:ln>
            <a:noFill/>
          </a:ln>
        </p:spPr>
        <p:txBody>
          <a:bodyPr anchorCtr="0" anchor="ctr" bIns="91425" lIns="91425" spcFirstLastPara="1" rIns="91425" wrap="square" tIns="91425">
            <a:noAutofit/>
          </a:bodyPr>
          <a:lstStyle/>
          <a:p>
            <a:pPr indent="0" lvl="0" marL="0" rtl="0" algn="ctr">
              <a:lnSpc>
                <a:spcPct val="70000"/>
              </a:lnSpc>
              <a:spcBef>
                <a:spcPts val="0"/>
              </a:spcBef>
              <a:spcAft>
                <a:spcPts val="0"/>
              </a:spcAft>
              <a:buNone/>
            </a:pPr>
            <a:r>
              <a:rPr lang="pt-BR" sz="2000">
                <a:solidFill>
                  <a:srgbClr val="8A6E4E"/>
                </a:solidFill>
                <a:latin typeface="Lora"/>
                <a:ea typeface="Lora"/>
                <a:cs typeface="Lora"/>
                <a:sym typeface="Lora"/>
              </a:rPr>
              <a:t>O projeto</a:t>
            </a:r>
            <a:endParaRPr i="1" sz="2000">
              <a:solidFill>
                <a:srgbClr val="8A6E4E"/>
              </a:solidFill>
              <a:latin typeface="Lora"/>
              <a:ea typeface="Lora"/>
              <a:cs typeface="Lora"/>
              <a:sym typeface="Lora"/>
            </a:endParaRPr>
          </a:p>
        </p:txBody>
      </p:sp>
      <p:sp>
        <p:nvSpPr>
          <p:cNvPr id="96" name="Google Shape;96;p16"/>
          <p:cNvSpPr/>
          <p:nvPr/>
        </p:nvSpPr>
        <p:spPr>
          <a:xfrm>
            <a:off x="2719757" y="3390189"/>
            <a:ext cx="1746000" cy="695700"/>
          </a:xfrm>
          <a:prstGeom prst="rect">
            <a:avLst/>
          </a:prstGeom>
          <a:noFill/>
          <a:ln cap="flat" cmpd="sng" w="9525">
            <a:solidFill>
              <a:srgbClr val="8A6E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6"/>
          <p:cNvPicPr preferRelativeResize="0"/>
          <p:nvPr/>
        </p:nvPicPr>
        <p:blipFill rotWithShape="1">
          <a:blip r:embed="rId5">
            <a:alphaModFix/>
          </a:blip>
          <a:srcRect b="6309" l="0" r="0" t="6300"/>
          <a:stretch/>
        </p:blipFill>
        <p:spPr>
          <a:xfrm>
            <a:off x="2715171" y="1108989"/>
            <a:ext cx="1755171" cy="2300766"/>
          </a:xfrm>
          <a:prstGeom prst="rect">
            <a:avLst/>
          </a:prstGeom>
          <a:noFill/>
          <a:ln>
            <a:noFill/>
          </a:ln>
        </p:spPr>
      </p:pic>
      <p:pic>
        <p:nvPicPr>
          <p:cNvPr id="98" name="Google Shape;98;p16"/>
          <p:cNvPicPr preferRelativeResize="0"/>
          <p:nvPr/>
        </p:nvPicPr>
        <p:blipFill rotWithShape="1">
          <a:blip r:embed="rId6">
            <a:alphaModFix/>
          </a:blip>
          <a:srcRect b="6293" l="0" r="0" t="6293"/>
          <a:stretch/>
        </p:blipFill>
        <p:spPr>
          <a:xfrm>
            <a:off x="6635440" y="1108989"/>
            <a:ext cx="1755171" cy="2301328"/>
          </a:xfrm>
          <a:prstGeom prst="rect">
            <a:avLst/>
          </a:prstGeom>
          <a:noFill/>
          <a:ln>
            <a:noFill/>
          </a:ln>
        </p:spPr>
      </p:pic>
      <p:sp>
        <p:nvSpPr>
          <p:cNvPr id="99" name="Google Shape;99;p16"/>
          <p:cNvSpPr txBox="1"/>
          <p:nvPr/>
        </p:nvSpPr>
        <p:spPr>
          <a:xfrm>
            <a:off x="2717657" y="3779517"/>
            <a:ext cx="1750200" cy="256200"/>
          </a:xfrm>
          <a:prstGeom prst="rect">
            <a:avLst/>
          </a:prstGeom>
          <a:noFill/>
          <a:ln>
            <a:noFill/>
          </a:ln>
        </p:spPr>
        <p:txBody>
          <a:bodyPr anchorCtr="0" anchor="ctr" bIns="91425" lIns="91425" spcFirstLastPara="1" rIns="91425" wrap="square" tIns="91425">
            <a:noAutofit/>
          </a:bodyPr>
          <a:lstStyle/>
          <a:p>
            <a:pPr indent="0" lvl="0" marL="0" rtl="0" algn="ctr">
              <a:lnSpc>
                <a:spcPct val="70000"/>
              </a:lnSpc>
              <a:spcBef>
                <a:spcPts val="0"/>
              </a:spcBef>
              <a:spcAft>
                <a:spcPts val="0"/>
              </a:spcAft>
              <a:buNone/>
            </a:pPr>
            <a:r>
              <a:rPr lang="pt-BR" sz="2000">
                <a:solidFill>
                  <a:srgbClr val="8A6E4E"/>
                </a:solidFill>
                <a:latin typeface="Lora"/>
                <a:ea typeface="Lora"/>
                <a:cs typeface="Lora"/>
                <a:sym typeface="Lora"/>
              </a:rPr>
              <a:t>Pilares</a:t>
            </a:r>
            <a:r>
              <a:rPr lang="pt-BR" sz="2000">
                <a:solidFill>
                  <a:srgbClr val="8A6E4E"/>
                </a:solidFill>
                <a:latin typeface="Lora"/>
                <a:ea typeface="Lora"/>
                <a:cs typeface="Lora"/>
                <a:sym typeface="Lora"/>
              </a:rPr>
              <a:t> </a:t>
            </a:r>
            <a:endParaRPr i="1" sz="2000">
              <a:solidFill>
                <a:srgbClr val="8A6E4E"/>
              </a:solidFill>
              <a:latin typeface="Lora"/>
              <a:ea typeface="Lora"/>
              <a:cs typeface="Lora"/>
              <a:sym typeface="Lora"/>
            </a:endParaRPr>
          </a:p>
        </p:txBody>
      </p:sp>
      <p:sp>
        <p:nvSpPr>
          <p:cNvPr id="100" name="Google Shape;100;p16"/>
          <p:cNvSpPr txBox="1"/>
          <p:nvPr/>
        </p:nvSpPr>
        <p:spPr>
          <a:xfrm>
            <a:off x="2719456" y="4099694"/>
            <a:ext cx="17466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300">
                <a:solidFill>
                  <a:srgbClr val="724F38"/>
                </a:solidFill>
                <a:latin typeface="Barlow Semi Condensed Medium"/>
                <a:ea typeface="Barlow Semi Condensed Medium"/>
                <a:cs typeface="Barlow Semi Condensed Medium"/>
                <a:sym typeface="Barlow Semi Condensed Medium"/>
              </a:rPr>
              <a:t>Beleza, publicidade e autoestima</a:t>
            </a:r>
            <a:endParaRPr sz="1300">
              <a:solidFill>
                <a:srgbClr val="724F38"/>
              </a:solidFill>
              <a:latin typeface="Barlow Semi Condensed Medium"/>
              <a:ea typeface="Barlow Semi Condensed Medium"/>
              <a:cs typeface="Barlow Semi Condensed Medium"/>
              <a:sym typeface="Barlow Semi Condensed Medium"/>
            </a:endParaRPr>
          </a:p>
        </p:txBody>
      </p:sp>
      <p:sp>
        <p:nvSpPr>
          <p:cNvPr id="101" name="Google Shape;101;p16"/>
          <p:cNvSpPr txBox="1"/>
          <p:nvPr/>
        </p:nvSpPr>
        <p:spPr>
          <a:xfrm>
            <a:off x="4677822" y="3779517"/>
            <a:ext cx="1750200" cy="256200"/>
          </a:xfrm>
          <a:prstGeom prst="rect">
            <a:avLst/>
          </a:prstGeom>
          <a:noFill/>
          <a:ln>
            <a:noFill/>
          </a:ln>
        </p:spPr>
        <p:txBody>
          <a:bodyPr anchorCtr="0" anchor="ctr" bIns="91425" lIns="91425" spcFirstLastPara="1" rIns="91425" wrap="square" tIns="91425">
            <a:noAutofit/>
          </a:bodyPr>
          <a:lstStyle/>
          <a:p>
            <a:pPr indent="0" lvl="0" marL="0" rtl="0" algn="ctr">
              <a:lnSpc>
                <a:spcPct val="70000"/>
              </a:lnSpc>
              <a:spcBef>
                <a:spcPts val="0"/>
              </a:spcBef>
              <a:spcAft>
                <a:spcPts val="0"/>
              </a:spcAft>
              <a:buNone/>
            </a:pPr>
            <a:r>
              <a:rPr lang="pt-BR" sz="2000">
                <a:solidFill>
                  <a:srgbClr val="8A6E4E"/>
                </a:solidFill>
                <a:latin typeface="Lora"/>
                <a:ea typeface="Lora"/>
                <a:cs typeface="Lora"/>
                <a:sym typeface="Lora"/>
              </a:rPr>
              <a:t>Construção</a:t>
            </a:r>
            <a:endParaRPr i="1" sz="2000">
              <a:solidFill>
                <a:srgbClr val="8A6E4E"/>
              </a:solidFill>
              <a:latin typeface="Lora"/>
              <a:ea typeface="Lora"/>
              <a:cs typeface="Lora"/>
              <a:sym typeface="Lora"/>
            </a:endParaRPr>
          </a:p>
        </p:txBody>
      </p:sp>
      <p:sp>
        <p:nvSpPr>
          <p:cNvPr id="102" name="Google Shape;102;p16"/>
          <p:cNvSpPr txBox="1"/>
          <p:nvPr/>
        </p:nvSpPr>
        <p:spPr>
          <a:xfrm>
            <a:off x="4675122" y="3477765"/>
            <a:ext cx="1755600" cy="256200"/>
          </a:xfrm>
          <a:prstGeom prst="rect">
            <a:avLst/>
          </a:prstGeom>
          <a:noFill/>
          <a:ln>
            <a:noFill/>
          </a:ln>
        </p:spPr>
        <p:txBody>
          <a:bodyPr anchorCtr="0" anchor="ctr" bIns="91425" lIns="91425" spcFirstLastPara="1" rIns="91425" wrap="square" tIns="91425">
            <a:noAutofit/>
          </a:bodyPr>
          <a:lstStyle/>
          <a:p>
            <a:pPr indent="0" lvl="0" marL="0" rtl="0" algn="ctr">
              <a:lnSpc>
                <a:spcPct val="70000"/>
              </a:lnSpc>
              <a:spcBef>
                <a:spcPts val="0"/>
              </a:spcBef>
              <a:spcAft>
                <a:spcPts val="0"/>
              </a:spcAft>
              <a:buNone/>
            </a:pPr>
            <a:r>
              <a:rPr lang="pt-BR" sz="3000">
                <a:solidFill>
                  <a:srgbClr val="8A6E4E"/>
                </a:solidFill>
                <a:latin typeface="Arapey"/>
                <a:ea typeface="Arapey"/>
                <a:cs typeface="Arapey"/>
                <a:sym typeface="Arapey"/>
              </a:rPr>
              <a:t>03</a:t>
            </a:r>
            <a:endParaRPr sz="3000">
              <a:solidFill>
                <a:srgbClr val="8A6E4E"/>
              </a:solidFill>
              <a:latin typeface="Arapey"/>
              <a:ea typeface="Arapey"/>
              <a:cs typeface="Arapey"/>
              <a:sym typeface="Arapey"/>
            </a:endParaRPr>
          </a:p>
        </p:txBody>
      </p:sp>
      <p:sp>
        <p:nvSpPr>
          <p:cNvPr id="103" name="Google Shape;103;p16"/>
          <p:cNvSpPr txBox="1"/>
          <p:nvPr/>
        </p:nvSpPr>
        <p:spPr>
          <a:xfrm>
            <a:off x="6554675" y="3801413"/>
            <a:ext cx="1916700" cy="256200"/>
          </a:xfrm>
          <a:prstGeom prst="rect">
            <a:avLst/>
          </a:prstGeom>
          <a:noFill/>
          <a:ln>
            <a:noFill/>
          </a:ln>
        </p:spPr>
        <p:txBody>
          <a:bodyPr anchorCtr="0" anchor="ctr" bIns="91425" lIns="91425" spcFirstLastPara="1" rIns="91425" wrap="square" tIns="91425">
            <a:noAutofit/>
          </a:bodyPr>
          <a:lstStyle/>
          <a:p>
            <a:pPr indent="0" lvl="0" marL="0" rtl="0" algn="ctr">
              <a:lnSpc>
                <a:spcPct val="70000"/>
              </a:lnSpc>
              <a:spcBef>
                <a:spcPts val="0"/>
              </a:spcBef>
              <a:spcAft>
                <a:spcPts val="0"/>
              </a:spcAft>
              <a:buNone/>
            </a:pPr>
            <a:r>
              <a:rPr lang="pt-BR" sz="2000">
                <a:solidFill>
                  <a:srgbClr val="8A6E4E"/>
                </a:solidFill>
                <a:latin typeface="Lora"/>
                <a:ea typeface="Lora"/>
                <a:cs typeface="Lora"/>
                <a:sym typeface="Lora"/>
              </a:rPr>
              <a:t>Conheça zuri</a:t>
            </a:r>
            <a:endParaRPr i="1" sz="2000">
              <a:solidFill>
                <a:srgbClr val="8A6E4E"/>
              </a:solidFill>
              <a:latin typeface="Lora"/>
              <a:ea typeface="Lora"/>
              <a:cs typeface="Lora"/>
              <a:sym typeface="Lora"/>
            </a:endParaRPr>
          </a:p>
        </p:txBody>
      </p:sp>
      <p:sp>
        <p:nvSpPr>
          <p:cNvPr id="104" name="Google Shape;104;p16"/>
          <p:cNvSpPr txBox="1"/>
          <p:nvPr/>
        </p:nvSpPr>
        <p:spPr>
          <a:xfrm>
            <a:off x="6639725" y="4099694"/>
            <a:ext cx="17466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300">
                <a:solidFill>
                  <a:srgbClr val="724F38"/>
                </a:solidFill>
                <a:latin typeface="Barlow Semi Condensed Medium"/>
                <a:ea typeface="Barlow Semi Condensed Medium"/>
                <a:cs typeface="Barlow Semi Condensed Medium"/>
                <a:sym typeface="Barlow Semi Condensed Medium"/>
              </a:rPr>
              <a:t>O produto final e suas conclusões</a:t>
            </a:r>
            <a:endParaRPr sz="1300">
              <a:solidFill>
                <a:srgbClr val="724F38"/>
              </a:solidFill>
              <a:latin typeface="Barlow Semi Condensed Medium"/>
              <a:ea typeface="Barlow Semi Condensed Medium"/>
              <a:cs typeface="Barlow Semi Condensed Medium"/>
              <a:sym typeface="Barlow Semi Condensed Medium"/>
            </a:endParaRPr>
          </a:p>
        </p:txBody>
      </p:sp>
      <p:sp>
        <p:nvSpPr>
          <p:cNvPr id="105" name="Google Shape;105;p16"/>
          <p:cNvSpPr txBox="1"/>
          <p:nvPr/>
        </p:nvSpPr>
        <p:spPr>
          <a:xfrm>
            <a:off x="6635226" y="3477765"/>
            <a:ext cx="1755600" cy="256200"/>
          </a:xfrm>
          <a:prstGeom prst="rect">
            <a:avLst/>
          </a:prstGeom>
          <a:noFill/>
          <a:ln>
            <a:noFill/>
          </a:ln>
        </p:spPr>
        <p:txBody>
          <a:bodyPr anchorCtr="0" anchor="ctr" bIns="91425" lIns="91425" spcFirstLastPara="1" rIns="91425" wrap="square" tIns="91425">
            <a:noAutofit/>
          </a:bodyPr>
          <a:lstStyle/>
          <a:p>
            <a:pPr indent="0" lvl="0" marL="0" rtl="0" algn="ctr">
              <a:lnSpc>
                <a:spcPct val="70000"/>
              </a:lnSpc>
              <a:spcBef>
                <a:spcPts val="0"/>
              </a:spcBef>
              <a:spcAft>
                <a:spcPts val="0"/>
              </a:spcAft>
              <a:buNone/>
            </a:pPr>
            <a:r>
              <a:rPr lang="pt-BR" sz="3000">
                <a:solidFill>
                  <a:srgbClr val="8A6E4E"/>
                </a:solidFill>
                <a:latin typeface="Arapey"/>
                <a:ea typeface="Arapey"/>
                <a:cs typeface="Arapey"/>
                <a:sym typeface="Arapey"/>
              </a:rPr>
              <a:t>04</a:t>
            </a:r>
            <a:endParaRPr sz="3000">
              <a:solidFill>
                <a:srgbClr val="8A6E4E"/>
              </a:solidFill>
              <a:latin typeface="Arapey"/>
              <a:ea typeface="Arapey"/>
              <a:cs typeface="Arapey"/>
              <a:sym typeface="Arapey"/>
            </a:endParaRPr>
          </a:p>
        </p:txBody>
      </p:sp>
      <p:sp>
        <p:nvSpPr>
          <p:cNvPr id="106" name="Google Shape;106;p16"/>
          <p:cNvSpPr/>
          <p:nvPr/>
        </p:nvSpPr>
        <p:spPr>
          <a:xfrm>
            <a:off x="752525" y="1095925"/>
            <a:ext cx="1755600" cy="2300700"/>
          </a:xfrm>
          <a:prstGeom prst="rect">
            <a:avLst/>
          </a:prstGeom>
          <a:solidFill>
            <a:srgbClr val="AC3900">
              <a:alpha val="38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a:off x="2713400" y="1109000"/>
            <a:ext cx="1755600" cy="2301300"/>
          </a:xfrm>
          <a:prstGeom prst="rect">
            <a:avLst/>
          </a:prstGeom>
          <a:solidFill>
            <a:srgbClr val="AC3900">
              <a:alpha val="38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txBox="1"/>
          <p:nvPr/>
        </p:nvSpPr>
        <p:spPr>
          <a:xfrm>
            <a:off x="756275" y="3477765"/>
            <a:ext cx="1755600" cy="256200"/>
          </a:xfrm>
          <a:prstGeom prst="rect">
            <a:avLst/>
          </a:prstGeom>
          <a:noFill/>
          <a:ln>
            <a:noFill/>
          </a:ln>
        </p:spPr>
        <p:txBody>
          <a:bodyPr anchorCtr="0" anchor="ctr" bIns="91425" lIns="91425" spcFirstLastPara="1" rIns="91425" wrap="square" tIns="91425">
            <a:noAutofit/>
          </a:bodyPr>
          <a:lstStyle/>
          <a:p>
            <a:pPr indent="0" lvl="0" marL="0" rtl="0" algn="ctr">
              <a:lnSpc>
                <a:spcPct val="70000"/>
              </a:lnSpc>
              <a:spcBef>
                <a:spcPts val="0"/>
              </a:spcBef>
              <a:spcAft>
                <a:spcPts val="0"/>
              </a:spcAft>
              <a:buNone/>
            </a:pPr>
            <a:r>
              <a:rPr lang="pt-BR" sz="3000">
                <a:solidFill>
                  <a:srgbClr val="8A6E4E"/>
                </a:solidFill>
                <a:latin typeface="Arapey"/>
                <a:ea typeface="Arapey"/>
                <a:cs typeface="Arapey"/>
                <a:sym typeface="Arapey"/>
              </a:rPr>
              <a:t>01</a:t>
            </a:r>
            <a:endParaRPr sz="3000">
              <a:solidFill>
                <a:srgbClr val="8A6E4E"/>
              </a:solidFill>
              <a:latin typeface="Arapey"/>
              <a:ea typeface="Arapey"/>
              <a:cs typeface="Arapey"/>
              <a:sym typeface="Arapey"/>
            </a:endParaRPr>
          </a:p>
        </p:txBody>
      </p:sp>
      <p:sp>
        <p:nvSpPr>
          <p:cNvPr id="109" name="Google Shape;109;p16"/>
          <p:cNvSpPr txBox="1"/>
          <p:nvPr/>
        </p:nvSpPr>
        <p:spPr>
          <a:xfrm>
            <a:off x="2714957" y="3477765"/>
            <a:ext cx="1755600" cy="256200"/>
          </a:xfrm>
          <a:prstGeom prst="rect">
            <a:avLst/>
          </a:prstGeom>
          <a:noFill/>
          <a:ln>
            <a:noFill/>
          </a:ln>
        </p:spPr>
        <p:txBody>
          <a:bodyPr anchorCtr="0" anchor="ctr" bIns="91425" lIns="91425" spcFirstLastPara="1" rIns="91425" wrap="square" tIns="91425">
            <a:noAutofit/>
          </a:bodyPr>
          <a:lstStyle/>
          <a:p>
            <a:pPr indent="0" lvl="0" marL="0" rtl="0" algn="ctr">
              <a:lnSpc>
                <a:spcPct val="70000"/>
              </a:lnSpc>
              <a:spcBef>
                <a:spcPts val="0"/>
              </a:spcBef>
              <a:spcAft>
                <a:spcPts val="0"/>
              </a:spcAft>
              <a:buNone/>
            </a:pPr>
            <a:r>
              <a:rPr lang="pt-BR" sz="3000">
                <a:solidFill>
                  <a:srgbClr val="8A6E4E"/>
                </a:solidFill>
                <a:latin typeface="Arapey"/>
                <a:ea typeface="Arapey"/>
                <a:cs typeface="Arapey"/>
                <a:sym typeface="Arapey"/>
              </a:rPr>
              <a:t>02</a:t>
            </a:r>
            <a:endParaRPr sz="3000">
              <a:solidFill>
                <a:srgbClr val="8A6E4E"/>
              </a:solidFill>
              <a:latin typeface="Arapey"/>
              <a:ea typeface="Arapey"/>
              <a:cs typeface="Arapey"/>
              <a:sym typeface="Arapey"/>
            </a:endParaRPr>
          </a:p>
        </p:txBody>
      </p:sp>
      <p:sp>
        <p:nvSpPr>
          <p:cNvPr id="110" name="Google Shape;110;p16"/>
          <p:cNvSpPr/>
          <p:nvPr/>
        </p:nvSpPr>
        <p:spPr>
          <a:xfrm>
            <a:off x="6640050" y="1095925"/>
            <a:ext cx="1755600" cy="2300700"/>
          </a:xfrm>
          <a:prstGeom prst="rect">
            <a:avLst/>
          </a:prstGeom>
          <a:solidFill>
            <a:srgbClr val="AC3900">
              <a:alpha val="38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4672800" y="1131525"/>
            <a:ext cx="1755600" cy="2300700"/>
          </a:xfrm>
          <a:prstGeom prst="rect">
            <a:avLst/>
          </a:prstGeom>
          <a:solidFill>
            <a:srgbClr val="AC3900">
              <a:alpha val="38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txBox="1"/>
          <p:nvPr/>
        </p:nvSpPr>
        <p:spPr>
          <a:xfrm>
            <a:off x="4679621" y="4099694"/>
            <a:ext cx="17466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300">
                <a:solidFill>
                  <a:srgbClr val="724F38"/>
                </a:solidFill>
                <a:latin typeface="Barlow Semi Condensed Medium"/>
                <a:ea typeface="Barlow Semi Condensed Medium"/>
                <a:cs typeface="Barlow Semi Condensed Medium"/>
                <a:sym typeface="Barlow Semi Condensed Medium"/>
              </a:rPr>
              <a:t>Formação do dataset e pesquisa pública</a:t>
            </a:r>
            <a:endParaRPr sz="1300">
              <a:solidFill>
                <a:srgbClr val="724F38"/>
              </a:solidFill>
              <a:latin typeface="Barlow Semi Condensed Medium"/>
              <a:ea typeface="Barlow Semi Condensed Medium"/>
              <a:cs typeface="Barlow Semi Condensed Medium"/>
              <a:sym typeface="Barlow Semi Condensed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nvSpPr>
        <p:spPr>
          <a:xfrm>
            <a:off x="5444250" y="2269325"/>
            <a:ext cx="2500200" cy="841800"/>
          </a:xfrm>
          <a:prstGeom prst="rect">
            <a:avLst/>
          </a:prstGeom>
          <a:noFill/>
          <a:ln>
            <a:noFill/>
          </a:ln>
        </p:spPr>
        <p:txBody>
          <a:bodyPr anchorCtr="0" anchor="ctr" bIns="91425" lIns="91425" spcFirstLastPara="1" rIns="91425" wrap="square" tIns="91425">
            <a:noAutofit/>
          </a:bodyPr>
          <a:lstStyle/>
          <a:p>
            <a:pPr indent="0" lvl="0" marL="0" rtl="0" algn="l">
              <a:lnSpc>
                <a:spcPct val="70000"/>
              </a:lnSpc>
              <a:spcBef>
                <a:spcPts val="0"/>
              </a:spcBef>
              <a:spcAft>
                <a:spcPts val="0"/>
              </a:spcAft>
              <a:buNone/>
            </a:pPr>
            <a:r>
              <a:rPr lang="pt-BR" sz="5000">
                <a:solidFill>
                  <a:srgbClr val="3C1E0F"/>
                </a:solidFill>
                <a:latin typeface="Arapey"/>
                <a:ea typeface="Arapey"/>
                <a:cs typeface="Arapey"/>
                <a:sym typeface="Arapey"/>
              </a:rPr>
              <a:t>O projeto</a:t>
            </a:r>
            <a:endParaRPr i="1" sz="5000">
              <a:solidFill>
                <a:srgbClr val="3C1E0F"/>
              </a:solidFill>
              <a:latin typeface="Arapey"/>
              <a:ea typeface="Arapey"/>
              <a:cs typeface="Arapey"/>
              <a:sym typeface="Arapey"/>
            </a:endParaRPr>
          </a:p>
        </p:txBody>
      </p:sp>
      <p:sp>
        <p:nvSpPr>
          <p:cNvPr id="118" name="Google Shape;118;p17"/>
          <p:cNvSpPr txBox="1"/>
          <p:nvPr/>
        </p:nvSpPr>
        <p:spPr>
          <a:xfrm>
            <a:off x="5444254" y="1282627"/>
            <a:ext cx="969600" cy="626400"/>
          </a:xfrm>
          <a:prstGeom prst="rect">
            <a:avLst/>
          </a:prstGeom>
          <a:noFill/>
          <a:ln cap="flat" cmpd="sng" w="9525">
            <a:solidFill>
              <a:srgbClr val="8A6E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70000"/>
              </a:lnSpc>
              <a:spcBef>
                <a:spcPts val="0"/>
              </a:spcBef>
              <a:spcAft>
                <a:spcPts val="0"/>
              </a:spcAft>
              <a:buNone/>
            </a:pPr>
            <a:r>
              <a:rPr lang="pt-BR" sz="6000">
                <a:solidFill>
                  <a:srgbClr val="724F38"/>
                </a:solidFill>
                <a:latin typeface="Arapey"/>
                <a:ea typeface="Arapey"/>
                <a:cs typeface="Arapey"/>
                <a:sym typeface="Arapey"/>
              </a:rPr>
              <a:t>01</a:t>
            </a:r>
            <a:endParaRPr sz="6000">
              <a:solidFill>
                <a:srgbClr val="724F38"/>
              </a:solidFill>
              <a:latin typeface="Arapey"/>
              <a:ea typeface="Arapey"/>
              <a:cs typeface="Arapey"/>
              <a:sym typeface="Arapey"/>
            </a:endParaRPr>
          </a:p>
        </p:txBody>
      </p:sp>
      <p:sp>
        <p:nvSpPr>
          <p:cNvPr id="119" name="Google Shape;119;p17"/>
          <p:cNvSpPr txBox="1"/>
          <p:nvPr/>
        </p:nvSpPr>
        <p:spPr>
          <a:xfrm>
            <a:off x="5444251" y="3403050"/>
            <a:ext cx="23661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rgbClr val="724F38"/>
                </a:solidFill>
                <a:latin typeface="Barlow Semi Condensed"/>
                <a:ea typeface="Barlow Semi Condensed"/>
                <a:cs typeface="Barlow Semi Condensed"/>
                <a:sym typeface="Barlow Semi Condensed"/>
              </a:rPr>
              <a:t>Ideia &amp; Motivação</a:t>
            </a:r>
            <a:endParaRPr sz="1800">
              <a:solidFill>
                <a:srgbClr val="724F38"/>
              </a:solidFill>
              <a:latin typeface="Barlow Semi Condensed"/>
              <a:ea typeface="Barlow Semi Condensed"/>
              <a:cs typeface="Barlow Semi Condensed"/>
              <a:sym typeface="Barlow Semi Condensed"/>
            </a:endParaRPr>
          </a:p>
        </p:txBody>
      </p:sp>
      <p:pic>
        <p:nvPicPr>
          <p:cNvPr id="120" name="Google Shape;120;p17"/>
          <p:cNvPicPr preferRelativeResize="0"/>
          <p:nvPr/>
        </p:nvPicPr>
        <p:blipFill>
          <a:blip r:embed="rId3">
            <a:alphaModFix/>
          </a:blip>
          <a:stretch>
            <a:fillRect/>
          </a:stretch>
        </p:blipFill>
        <p:spPr>
          <a:xfrm>
            <a:off x="11" y="-281275"/>
            <a:ext cx="4943064" cy="69196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p:nvPr/>
        </p:nvSpPr>
        <p:spPr>
          <a:xfrm>
            <a:off x="713225" y="3117276"/>
            <a:ext cx="5599500" cy="1626600"/>
          </a:xfrm>
          <a:prstGeom prst="rect">
            <a:avLst/>
          </a:prstGeom>
          <a:noFill/>
          <a:ln cap="flat" cmpd="sng" w="9525">
            <a:solidFill>
              <a:srgbClr val="8A6E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3054825" y="1340064"/>
            <a:ext cx="5599500" cy="1491300"/>
          </a:xfrm>
          <a:prstGeom prst="rect">
            <a:avLst/>
          </a:prstGeom>
          <a:noFill/>
          <a:ln cap="flat" cmpd="sng" w="9525">
            <a:solidFill>
              <a:srgbClr val="8A6E4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t/>
            </a:r>
            <a:endParaRPr i="1">
              <a:solidFill>
                <a:srgbClr val="724F38"/>
              </a:solidFill>
              <a:latin typeface="Barlow Semi Condensed"/>
              <a:ea typeface="Barlow Semi Condensed"/>
              <a:cs typeface="Barlow Semi Condensed"/>
              <a:sym typeface="Barlow Semi Condensed"/>
            </a:endParaRPr>
          </a:p>
        </p:txBody>
      </p:sp>
      <p:sp>
        <p:nvSpPr>
          <p:cNvPr id="127" name="Google Shape;127;p18"/>
          <p:cNvSpPr txBox="1"/>
          <p:nvPr/>
        </p:nvSpPr>
        <p:spPr>
          <a:xfrm>
            <a:off x="162825" y="539500"/>
            <a:ext cx="8115600" cy="539400"/>
          </a:xfrm>
          <a:prstGeom prst="rect">
            <a:avLst/>
          </a:prstGeom>
          <a:noFill/>
          <a:ln>
            <a:noFill/>
          </a:ln>
        </p:spPr>
        <p:txBody>
          <a:bodyPr anchorCtr="0" anchor="t" bIns="91425" lIns="91425" spcFirstLastPara="1" rIns="91425" wrap="square" tIns="91425">
            <a:noAutofit/>
          </a:bodyPr>
          <a:lstStyle/>
          <a:p>
            <a:pPr indent="0" lvl="0" marL="0" rtl="0" algn="ctr">
              <a:lnSpc>
                <a:spcPct val="70000"/>
              </a:lnSpc>
              <a:spcBef>
                <a:spcPts val="0"/>
              </a:spcBef>
              <a:spcAft>
                <a:spcPts val="0"/>
              </a:spcAft>
              <a:buNone/>
            </a:pPr>
            <a:r>
              <a:rPr lang="pt-BR" sz="2400">
                <a:solidFill>
                  <a:srgbClr val="3C1E0F"/>
                </a:solidFill>
                <a:latin typeface="Arapey"/>
                <a:ea typeface="Arapey"/>
                <a:cs typeface="Arapey"/>
                <a:sym typeface="Arapey"/>
              </a:rPr>
              <a:t>Objetivo de desenvolvimento </a:t>
            </a:r>
            <a:r>
              <a:rPr lang="pt-BR" sz="2400">
                <a:solidFill>
                  <a:srgbClr val="3C1E0F"/>
                </a:solidFill>
                <a:latin typeface="Arapey"/>
                <a:ea typeface="Arapey"/>
                <a:cs typeface="Arapey"/>
                <a:sym typeface="Arapey"/>
              </a:rPr>
              <a:t>sustentável da ONU</a:t>
            </a:r>
            <a:endParaRPr i="1" sz="2400">
              <a:solidFill>
                <a:srgbClr val="3C1E0F"/>
              </a:solidFill>
              <a:latin typeface="Arapey"/>
              <a:ea typeface="Arapey"/>
              <a:cs typeface="Arapey"/>
              <a:sym typeface="Arapey"/>
            </a:endParaRPr>
          </a:p>
        </p:txBody>
      </p:sp>
      <p:sp>
        <p:nvSpPr>
          <p:cNvPr id="128" name="Google Shape;128;p18"/>
          <p:cNvSpPr txBox="1"/>
          <p:nvPr/>
        </p:nvSpPr>
        <p:spPr>
          <a:xfrm>
            <a:off x="3666285" y="1481489"/>
            <a:ext cx="1764000" cy="475500"/>
          </a:xfrm>
          <a:prstGeom prst="rect">
            <a:avLst/>
          </a:prstGeom>
          <a:noFill/>
          <a:ln>
            <a:noFill/>
          </a:ln>
        </p:spPr>
        <p:txBody>
          <a:bodyPr anchorCtr="0" anchor="ctr" bIns="91425" lIns="91425" spcFirstLastPara="1" rIns="91425" wrap="square" tIns="91425">
            <a:noAutofit/>
          </a:bodyPr>
          <a:lstStyle/>
          <a:p>
            <a:pPr indent="0" lvl="0" marL="0" rtl="0" algn="l">
              <a:lnSpc>
                <a:spcPct val="70000"/>
              </a:lnSpc>
              <a:spcBef>
                <a:spcPts val="0"/>
              </a:spcBef>
              <a:spcAft>
                <a:spcPts val="0"/>
              </a:spcAft>
              <a:buNone/>
            </a:pPr>
            <a:r>
              <a:rPr lang="pt-BR" sz="2200">
                <a:solidFill>
                  <a:srgbClr val="562F0F"/>
                </a:solidFill>
                <a:latin typeface="Arapey"/>
                <a:ea typeface="Arapey"/>
                <a:cs typeface="Arapey"/>
                <a:sym typeface="Arapey"/>
              </a:rPr>
              <a:t>1° Objetivo </a:t>
            </a:r>
            <a:endParaRPr i="1" sz="2200">
              <a:solidFill>
                <a:srgbClr val="562F0F"/>
              </a:solidFill>
              <a:latin typeface="Arapey"/>
              <a:ea typeface="Arapey"/>
              <a:cs typeface="Arapey"/>
              <a:sym typeface="Arapey"/>
            </a:endParaRPr>
          </a:p>
        </p:txBody>
      </p:sp>
      <p:sp>
        <p:nvSpPr>
          <p:cNvPr id="129" name="Google Shape;129;p18"/>
          <p:cNvSpPr txBox="1"/>
          <p:nvPr/>
        </p:nvSpPr>
        <p:spPr>
          <a:xfrm>
            <a:off x="1919900" y="3250854"/>
            <a:ext cx="1764900" cy="474300"/>
          </a:xfrm>
          <a:prstGeom prst="rect">
            <a:avLst/>
          </a:prstGeom>
          <a:noFill/>
          <a:ln>
            <a:noFill/>
          </a:ln>
        </p:spPr>
        <p:txBody>
          <a:bodyPr anchorCtr="0" anchor="ctr" bIns="91425" lIns="91425" spcFirstLastPara="1" rIns="91425" wrap="square" tIns="91425">
            <a:noAutofit/>
          </a:bodyPr>
          <a:lstStyle/>
          <a:p>
            <a:pPr indent="0" lvl="0" marL="0" rtl="0" algn="l">
              <a:lnSpc>
                <a:spcPct val="70000"/>
              </a:lnSpc>
              <a:spcBef>
                <a:spcPts val="0"/>
              </a:spcBef>
              <a:spcAft>
                <a:spcPts val="0"/>
              </a:spcAft>
              <a:buNone/>
            </a:pPr>
            <a:r>
              <a:rPr lang="pt-BR" sz="2200">
                <a:solidFill>
                  <a:srgbClr val="562F0F"/>
                </a:solidFill>
                <a:latin typeface="Arapey"/>
                <a:ea typeface="Arapey"/>
                <a:cs typeface="Arapey"/>
                <a:sym typeface="Arapey"/>
              </a:rPr>
              <a:t>2° Objetivo</a:t>
            </a:r>
            <a:endParaRPr i="1" sz="2200">
              <a:solidFill>
                <a:srgbClr val="562F0F"/>
              </a:solidFill>
              <a:latin typeface="Arapey"/>
              <a:ea typeface="Arapey"/>
              <a:cs typeface="Arapey"/>
              <a:sym typeface="Arapey"/>
            </a:endParaRPr>
          </a:p>
        </p:txBody>
      </p:sp>
      <p:sp>
        <p:nvSpPr>
          <p:cNvPr id="130" name="Google Shape;130;p18"/>
          <p:cNvSpPr txBox="1"/>
          <p:nvPr/>
        </p:nvSpPr>
        <p:spPr>
          <a:xfrm>
            <a:off x="3684800" y="3365750"/>
            <a:ext cx="2561400" cy="24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solidFill>
                  <a:srgbClr val="724F38"/>
                </a:solidFill>
                <a:latin typeface="Barlow Semi Condensed"/>
                <a:ea typeface="Barlow Semi Condensed"/>
                <a:cs typeface="Barlow Semi Condensed"/>
                <a:sym typeface="Barlow Semi Condensed"/>
              </a:rPr>
              <a:t>10.2 - Redução das desigualdades</a:t>
            </a:r>
            <a:endParaRPr>
              <a:solidFill>
                <a:srgbClr val="724F38"/>
              </a:solidFill>
              <a:latin typeface="Barlow Semi Condensed"/>
              <a:ea typeface="Barlow Semi Condensed"/>
              <a:cs typeface="Barlow Semi Condensed"/>
              <a:sym typeface="Barlow Semi Condensed"/>
            </a:endParaRPr>
          </a:p>
        </p:txBody>
      </p:sp>
      <p:sp>
        <p:nvSpPr>
          <p:cNvPr id="131" name="Google Shape;131;p18"/>
          <p:cNvSpPr txBox="1"/>
          <p:nvPr/>
        </p:nvSpPr>
        <p:spPr>
          <a:xfrm>
            <a:off x="5430275" y="1597000"/>
            <a:ext cx="2081400" cy="24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solidFill>
                  <a:srgbClr val="724F38"/>
                </a:solidFill>
                <a:latin typeface="Barlow Semi Condensed"/>
                <a:ea typeface="Barlow Semi Condensed"/>
                <a:cs typeface="Barlow Semi Condensed"/>
                <a:sym typeface="Barlow Semi Condensed"/>
              </a:rPr>
              <a:t>5.1 - Igualdade de gênero</a:t>
            </a:r>
            <a:endParaRPr>
              <a:solidFill>
                <a:srgbClr val="724F38"/>
              </a:solidFill>
              <a:latin typeface="Barlow Semi Condensed"/>
              <a:ea typeface="Barlow Semi Condensed"/>
              <a:cs typeface="Barlow Semi Condensed"/>
              <a:sym typeface="Barlow Semi Condensed"/>
            </a:endParaRPr>
          </a:p>
        </p:txBody>
      </p:sp>
      <p:pic>
        <p:nvPicPr>
          <p:cNvPr id="132" name="Google Shape;132;p18"/>
          <p:cNvPicPr preferRelativeResize="0"/>
          <p:nvPr/>
        </p:nvPicPr>
        <p:blipFill rotWithShape="1">
          <a:blip r:embed="rId3">
            <a:alphaModFix/>
          </a:blip>
          <a:srcRect b="0" l="7770" r="7770" t="0"/>
          <a:stretch/>
        </p:blipFill>
        <p:spPr>
          <a:xfrm>
            <a:off x="7471567" y="534914"/>
            <a:ext cx="1672432" cy="2970307"/>
          </a:xfrm>
          <a:prstGeom prst="rect">
            <a:avLst/>
          </a:prstGeom>
          <a:noFill/>
          <a:ln>
            <a:noFill/>
          </a:ln>
        </p:spPr>
      </p:pic>
      <p:sp>
        <p:nvSpPr>
          <p:cNvPr id="133" name="Google Shape;133;p18"/>
          <p:cNvSpPr txBox="1"/>
          <p:nvPr/>
        </p:nvSpPr>
        <p:spPr>
          <a:xfrm>
            <a:off x="1919900" y="3731175"/>
            <a:ext cx="4274400" cy="7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pt-BR">
                <a:solidFill>
                  <a:srgbClr val="724F38"/>
                </a:solidFill>
                <a:latin typeface="Barlow Semi Condensed"/>
                <a:ea typeface="Barlow Semi Condensed"/>
                <a:cs typeface="Barlow Semi Condensed"/>
                <a:sym typeface="Barlow Semi Condensed"/>
              </a:rPr>
              <a:t>“Até 2030, empoderar e promover a inclusão social, econômica e política de todos, independentemente da idade, gênero, deficiência, raça, etnia, origem, religião, condição econômica ou outra.”</a:t>
            </a:r>
            <a:endParaRPr i="1">
              <a:solidFill>
                <a:srgbClr val="724F38"/>
              </a:solidFill>
              <a:latin typeface="Barlow Semi Condensed"/>
              <a:ea typeface="Barlow Semi Condensed"/>
              <a:cs typeface="Barlow Semi Condensed"/>
              <a:sym typeface="Barlow Semi Condensed"/>
            </a:endParaRPr>
          </a:p>
        </p:txBody>
      </p:sp>
      <p:sp>
        <p:nvSpPr>
          <p:cNvPr id="134" name="Google Shape;134;p18"/>
          <p:cNvSpPr txBox="1"/>
          <p:nvPr/>
        </p:nvSpPr>
        <p:spPr>
          <a:xfrm>
            <a:off x="3459275" y="1956989"/>
            <a:ext cx="3794700" cy="760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i="1" lang="pt-BR">
                <a:solidFill>
                  <a:srgbClr val="724F38"/>
                </a:solidFill>
                <a:latin typeface="Barlow Semi Condensed"/>
                <a:ea typeface="Barlow Semi Condensed"/>
                <a:cs typeface="Barlow Semi Condensed"/>
                <a:sym typeface="Barlow Semi Condensed"/>
              </a:rPr>
              <a:t>“Acabar com todas as formas de discriminação contra todas as mulheres e meninas em toda parte.”</a:t>
            </a:r>
            <a:endParaRPr i="1">
              <a:solidFill>
                <a:srgbClr val="724F38"/>
              </a:solidFill>
              <a:latin typeface="Barlow Semi Condensed"/>
              <a:ea typeface="Barlow Semi Condensed"/>
              <a:cs typeface="Barlow Semi Condensed"/>
              <a:sym typeface="Barlow Semi Condensed"/>
            </a:endParaRPr>
          </a:p>
        </p:txBody>
      </p:sp>
      <p:pic>
        <p:nvPicPr>
          <p:cNvPr id="135" name="Google Shape;135;p18"/>
          <p:cNvPicPr preferRelativeResize="0"/>
          <p:nvPr/>
        </p:nvPicPr>
        <p:blipFill rotWithShape="1">
          <a:blip r:embed="rId4">
            <a:alphaModFix/>
          </a:blip>
          <a:srcRect b="0" l="7741" r="7749" t="0"/>
          <a:stretch/>
        </p:blipFill>
        <p:spPr>
          <a:xfrm flipH="1">
            <a:off x="0" y="1388760"/>
            <a:ext cx="1673488" cy="2970308"/>
          </a:xfrm>
          <a:prstGeom prst="rect">
            <a:avLst/>
          </a:prstGeom>
          <a:noFill/>
          <a:ln>
            <a:noFill/>
          </a:ln>
        </p:spPr>
      </p:pic>
      <p:cxnSp>
        <p:nvCxnSpPr>
          <p:cNvPr id="136" name="Google Shape;136;p18"/>
          <p:cNvCxnSpPr/>
          <p:nvPr/>
        </p:nvCxnSpPr>
        <p:spPr>
          <a:xfrm>
            <a:off x="5430275" y="1493489"/>
            <a:ext cx="0" cy="451500"/>
          </a:xfrm>
          <a:prstGeom prst="straightConnector1">
            <a:avLst/>
          </a:prstGeom>
          <a:noFill/>
          <a:ln cap="flat" cmpd="sng" w="9525">
            <a:solidFill>
              <a:srgbClr val="724F38"/>
            </a:solidFill>
            <a:prstDash val="solid"/>
            <a:round/>
            <a:headEnd len="med" w="med" type="none"/>
            <a:tailEnd len="med" w="med" type="none"/>
          </a:ln>
        </p:spPr>
      </p:cxnSp>
      <p:cxnSp>
        <p:nvCxnSpPr>
          <p:cNvPr id="137" name="Google Shape;137;p18"/>
          <p:cNvCxnSpPr/>
          <p:nvPr/>
        </p:nvCxnSpPr>
        <p:spPr>
          <a:xfrm>
            <a:off x="3684800" y="3262254"/>
            <a:ext cx="0" cy="451500"/>
          </a:xfrm>
          <a:prstGeom prst="straightConnector1">
            <a:avLst/>
          </a:prstGeom>
          <a:noFill/>
          <a:ln cap="flat" cmpd="sng" w="9525">
            <a:solidFill>
              <a:srgbClr val="724F38"/>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9"/>
          <p:cNvSpPr/>
          <p:nvPr/>
        </p:nvSpPr>
        <p:spPr>
          <a:xfrm>
            <a:off x="7145375" y="771200"/>
            <a:ext cx="1713600" cy="3646200"/>
          </a:xfrm>
          <a:prstGeom prst="rect">
            <a:avLst/>
          </a:prstGeom>
          <a:noFill/>
          <a:ln cap="flat" cmpd="sng" w="19050">
            <a:solidFill>
              <a:srgbClr val="8A6E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txBox="1"/>
          <p:nvPr/>
        </p:nvSpPr>
        <p:spPr>
          <a:xfrm>
            <a:off x="541625" y="888700"/>
            <a:ext cx="3670500" cy="539400"/>
          </a:xfrm>
          <a:prstGeom prst="rect">
            <a:avLst/>
          </a:prstGeom>
          <a:noFill/>
          <a:ln>
            <a:noFill/>
          </a:ln>
        </p:spPr>
        <p:txBody>
          <a:bodyPr anchorCtr="0" anchor="t" bIns="91425" lIns="91425" spcFirstLastPara="1" rIns="91425" wrap="square" tIns="91425">
            <a:noAutofit/>
          </a:bodyPr>
          <a:lstStyle/>
          <a:p>
            <a:pPr indent="0" lvl="0" marL="0" rtl="0" algn="ctr">
              <a:lnSpc>
                <a:spcPct val="70000"/>
              </a:lnSpc>
              <a:spcBef>
                <a:spcPts val="0"/>
              </a:spcBef>
              <a:spcAft>
                <a:spcPts val="0"/>
              </a:spcAft>
              <a:buNone/>
            </a:pPr>
            <a:r>
              <a:rPr lang="pt-BR" sz="3600">
                <a:solidFill>
                  <a:srgbClr val="724F38"/>
                </a:solidFill>
                <a:latin typeface="Arapey"/>
                <a:ea typeface="Arapey"/>
                <a:cs typeface="Arapey"/>
                <a:sym typeface="Arapey"/>
              </a:rPr>
              <a:t>Qual a motivação?</a:t>
            </a:r>
            <a:endParaRPr i="1" sz="3600">
              <a:solidFill>
                <a:srgbClr val="724F38"/>
              </a:solidFill>
              <a:latin typeface="Arapey"/>
              <a:ea typeface="Arapey"/>
              <a:cs typeface="Arapey"/>
              <a:sym typeface="Arapey"/>
            </a:endParaRPr>
          </a:p>
        </p:txBody>
      </p:sp>
      <p:pic>
        <p:nvPicPr>
          <p:cNvPr id="144" name="Google Shape;144;p19"/>
          <p:cNvPicPr preferRelativeResize="0"/>
          <p:nvPr/>
        </p:nvPicPr>
        <p:blipFill rotWithShape="1">
          <a:blip r:embed="rId3">
            <a:alphaModFix/>
          </a:blip>
          <a:srcRect b="0" l="9875" r="31761" t="0"/>
          <a:stretch/>
        </p:blipFill>
        <p:spPr>
          <a:xfrm>
            <a:off x="5429125" y="0"/>
            <a:ext cx="3001200" cy="5142249"/>
          </a:xfrm>
          <a:prstGeom prst="rect">
            <a:avLst/>
          </a:prstGeom>
          <a:noFill/>
          <a:ln>
            <a:noFill/>
          </a:ln>
        </p:spPr>
      </p:pic>
      <p:sp>
        <p:nvSpPr>
          <p:cNvPr id="145" name="Google Shape;145;p19"/>
          <p:cNvSpPr txBox="1"/>
          <p:nvPr/>
        </p:nvSpPr>
        <p:spPr>
          <a:xfrm>
            <a:off x="490575" y="1401950"/>
            <a:ext cx="4672800" cy="32145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Clr>
                <a:srgbClr val="724F38"/>
              </a:buClr>
              <a:buSzPts val="1600"/>
              <a:buFont typeface="Open Sans Medium"/>
              <a:buChar char="●"/>
            </a:pPr>
            <a:r>
              <a:rPr lang="pt-BR" sz="1600">
                <a:solidFill>
                  <a:srgbClr val="724F38"/>
                </a:solidFill>
                <a:latin typeface="Open Sans Medium"/>
                <a:ea typeface="Open Sans Medium"/>
                <a:cs typeface="Open Sans Medium"/>
                <a:sym typeface="Open Sans Medium"/>
              </a:rPr>
              <a:t>Pessoas negras têm problemas há anos com encontrar bons produtos de beleza;</a:t>
            </a:r>
            <a:endParaRPr sz="1600">
              <a:solidFill>
                <a:srgbClr val="724F38"/>
              </a:solidFill>
              <a:latin typeface="Open Sans Medium"/>
              <a:ea typeface="Open Sans Medium"/>
              <a:cs typeface="Open Sans Medium"/>
              <a:sym typeface="Open Sans Medium"/>
            </a:endParaRPr>
          </a:p>
          <a:p>
            <a:pPr indent="0" lvl="0" marL="0" rtl="0" algn="l">
              <a:spcBef>
                <a:spcPts val="0"/>
              </a:spcBef>
              <a:spcAft>
                <a:spcPts val="0"/>
              </a:spcAft>
              <a:buNone/>
            </a:pPr>
            <a:r>
              <a:t/>
            </a:r>
            <a:endParaRPr sz="1600">
              <a:solidFill>
                <a:srgbClr val="724F38"/>
              </a:solidFill>
              <a:latin typeface="Open Sans Medium"/>
              <a:ea typeface="Open Sans Medium"/>
              <a:cs typeface="Open Sans Medium"/>
              <a:sym typeface="Open Sans Medium"/>
            </a:endParaRPr>
          </a:p>
          <a:p>
            <a:pPr indent="-330200" lvl="0" marL="457200" rtl="0" algn="l">
              <a:spcBef>
                <a:spcPts val="0"/>
              </a:spcBef>
              <a:spcAft>
                <a:spcPts val="0"/>
              </a:spcAft>
              <a:buClr>
                <a:srgbClr val="724F38"/>
              </a:buClr>
              <a:buSzPts val="1600"/>
              <a:buFont typeface="Open Sans Medium"/>
              <a:buChar char="●"/>
            </a:pPr>
            <a:r>
              <a:rPr lang="pt-BR" sz="1600">
                <a:solidFill>
                  <a:srgbClr val="724F38"/>
                </a:solidFill>
                <a:latin typeface="Open Sans Medium"/>
                <a:ea typeface="Open Sans Medium"/>
                <a:cs typeface="Open Sans Medium"/>
                <a:sym typeface="Open Sans Medium"/>
              </a:rPr>
              <a:t>Falta de representatividade;</a:t>
            </a:r>
            <a:endParaRPr sz="1600">
              <a:solidFill>
                <a:srgbClr val="724F38"/>
              </a:solidFill>
              <a:latin typeface="Open Sans Medium"/>
              <a:ea typeface="Open Sans Medium"/>
              <a:cs typeface="Open Sans Medium"/>
              <a:sym typeface="Open Sans Medium"/>
            </a:endParaRPr>
          </a:p>
          <a:p>
            <a:pPr indent="0" lvl="0" marL="0" rtl="0" algn="l">
              <a:spcBef>
                <a:spcPts val="0"/>
              </a:spcBef>
              <a:spcAft>
                <a:spcPts val="0"/>
              </a:spcAft>
              <a:buNone/>
            </a:pPr>
            <a:r>
              <a:t/>
            </a:r>
            <a:endParaRPr sz="1600">
              <a:solidFill>
                <a:srgbClr val="724F38"/>
              </a:solidFill>
              <a:latin typeface="Open Sans Medium"/>
              <a:ea typeface="Open Sans Medium"/>
              <a:cs typeface="Open Sans Medium"/>
              <a:sym typeface="Open Sans Medium"/>
            </a:endParaRPr>
          </a:p>
          <a:p>
            <a:pPr indent="-330200" lvl="0" marL="457200" rtl="0" algn="l">
              <a:spcBef>
                <a:spcPts val="0"/>
              </a:spcBef>
              <a:spcAft>
                <a:spcPts val="0"/>
              </a:spcAft>
              <a:buClr>
                <a:srgbClr val="724F38"/>
              </a:buClr>
              <a:buSzPts val="1600"/>
              <a:buFont typeface="Open Sans Medium"/>
              <a:buChar char="●"/>
            </a:pPr>
            <a:r>
              <a:rPr lang="pt-BR" sz="1600">
                <a:solidFill>
                  <a:srgbClr val="724F38"/>
                </a:solidFill>
                <a:latin typeface="Open Sans Medium"/>
                <a:ea typeface="Open Sans Medium"/>
                <a:cs typeface="Open Sans Medium"/>
                <a:sym typeface="Open Sans Medium"/>
              </a:rPr>
              <a:t>Produtos com preços altos;</a:t>
            </a:r>
            <a:endParaRPr sz="1600">
              <a:solidFill>
                <a:srgbClr val="724F38"/>
              </a:solidFill>
              <a:latin typeface="Open Sans Medium"/>
              <a:ea typeface="Open Sans Medium"/>
              <a:cs typeface="Open Sans Medium"/>
              <a:sym typeface="Open Sans Medium"/>
            </a:endParaRPr>
          </a:p>
          <a:p>
            <a:pPr indent="0" lvl="0" marL="0" rtl="0" algn="l">
              <a:spcBef>
                <a:spcPts val="0"/>
              </a:spcBef>
              <a:spcAft>
                <a:spcPts val="0"/>
              </a:spcAft>
              <a:buNone/>
            </a:pPr>
            <a:r>
              <a:t/>
            </a:r>
            <a:endParaRPr sz="1600">
              <a:solidFill>
                <a:srgbClr val="724F38"/>
              </a:solidFill>
              <a:latin typeface="Open Sans Medium"/>
              <a:ea typeface="Open Sans Medium"/>
              <a:cs typeface="Open Sans Medium"/>
              <a:sym typeface="Open Sans Medium"/>
            </a:endParaRPr>
          </a:p>
          <a:p>
            <a:pPr indent="-330200" lvl="0" marL="457200" rtl="0" algn="l">
              <a:spcBef>
                <a:spcPts val="0"/>
              </a:spcBef>
              <a:spcAft>
                <a:spcPts val="0"/>
              </a:spcAft>
              <a:buClr>
                <a:srgbClr val="724F38"/>
              </a:buClr>
              <a:buSzPts val="1600"/>
              <a:buFont typeface="Open Sans Medium"/>
              <a:buChar char="●"/>
            </a:pPr>
            <a:r>
              <a:rPr lang="pt-BR" sz="1600">
                <a:solidFill>
                  <a:srgbClr val="724F38"/>
                </a:solidFill>
                <a:latin typeface="Open Sans Medium"/>
                <a:ea typeface="Open Sans Medium"/>
                <a:cs typeface="Open Sans Medium"/>
                <a:sym typeface="Open Sans Medium"/>
              </a:rPr>
              <a:t>Dificuldade para encontrar produtos de qualidade.</a:t>
            </a:r>
            <a:endParaRPr sz="1600">
              <a:solidFill>
                <a:srgbClr val="724F38"/>
              </a:solidFill>
              <a:latin typeface="Open Sans Medium"/>
              <a:ea typeface="Open Sans Medium"/>
              <a:cs typeface="Open Sans Medium"/>
              <a:sym typeface="Open Sans Medium"/>
            </a:endParaRPr>
          </a:p>
          <a:p>
            <a:pPr indent="0" lvl="0" marL="0" rtl="0" algn="l">
              <a:spcBef>
                <a:spcPts val="0"/>
              </a:spcBef>
              <a:spcAft>
                <a:spcPts val="0"/>
              </a:spcAft>
              <a:buNone/>
            </a:pPr>
            <a:r>
              <a:t/>
            </a:r>
            <a:endParaRPr sz="1600">
              <a:solidFill>
                <a:schemeClr val="dk1"/>
              </a:solidFill>
              <a:latin typeface="Open Sans Medium"/>
              <a:ea typeface="Open Sans Medium"/>
              <a:cs typeface="Open Sans Medium"/>
              <a:sym typeface="Open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0"/>
          <p:cNvSpPr txBox="1"/>
          <p:nvPr/>
        </p:nvSpPr>
        <p:spPr>
          <a:xfrm>
            <a:off x="3359925" y="266475"/>
            <a:ext cx="5238000" cy="539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pt-BR" sz="3000">
                <a:solidFill>
                  <a:srgbClr val="3C1E0F"/>
                </a:solidFill>
                <a:latin typeface="Arapey"/>
                <a:ea typeface="Arapey"/>
                <a:cs typeface="Arapey"/>
                <a:sym typeface="Arapey"/>
              </a:rPr>
              <a:t>Problemas, segundo pesquisa da </a:t>
            </a:r>
            <a:r>
              <a:rPr lang="pt-BR" sz="3000" u="sng">
                <a:solidFill>
                  <a:srgbClr val="3C1E0F"/>
                </a:solidFill>
                <a:latin typeface="Arapey"/>
                <a:ea typeface="Arapey"/>
                <a:cs typeface="Arapey"/>
                <a:sym typeface="Arapey"/>
                <a:hlinkClick r:id="rId3">
                  <a:extLst>
                    <a:ext uri="{A12FA001-AC4F-418D-AE19-62706E023703}">
                      <ahyp:hlinkClr val="tx"/>
                    </a:ext>
                  </a:extLst>
                </a:hlinkClick>
              </a:rPr>
              <a:t>Black Paper</a:t>
            </a:r>
            <a:endParaRPr i="1" sz="3000">
              <a:solidFill>
                <a:srgbClr val="3C1E0F"/>
              </a:solidFill>
              <a:latin typeface="Arapey"/>
              <a:ea typeface="Arapey"/>
              <a:cs typeface="Arapey"/>
              <a:sym typeface="Arapey"/>
            </a:endParaRPr>
          </a:p>
        </p:txBody>
      </p:sp>
      <p:sp>
        <p:nvSpPr>
          <p:cNvPr id="151" name="Google Shape;151;p20"/>
          <p:cNvSpPr txBox="1"/>
          <p:nvPr/>
        </p:nvSpPr>
        <p:spPr>
          <a:xfrm>
            <a:off x="3830730" y="1529475"/>
            <a:ext cx="4904700" cy="62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a:solidFill>
                  <a:srgbClr val="724F38"/>
                </a:solidFill>
                <a:latin typeface="Barlow Semi Condensed Medium"/>
                <a:ea typeface="Barlow Semi Condensed Medium"/>
                <a:cs typeface="Barlow Semi Condensed Medium"/>
                <a:sym typeface="Barlow Semi Condensed Medium"/>
              </a:rPr>
              <a:t>70% das mulheres negras entrevistadas estão insatisfeitas com o mercado de beleza;</a:t>
            </a:r>
            <a:endParaRPr sz="1100">
              <a:solidFill>
                <a:srgbClr val="724F38"/>
              </a:solidFill>
              <a:latin typeface="Barlow Semi Condensed Medium"/>
              <a:ea typeface="Barlow Semi Condensed Medium"/>
              <a:cs typeface="Barlow Semi Condensed Medium"/>
              <a:sym typeface="Barlow Semi Condensed Medium"/>
            </a:endParaRPr>
          </a:p>
          <a:p>
            <a:pPr indent="0" lvl="0" marL="0" rtl="0" algn="l">
              <a:spcBef>
                <a:spcPts val="0"/>
              </a:spcBef>
              <a:spcAft>
                <a:spcPts val="0"/>
              </a:spcAft>
              <a:buNone/>
            </a:pPr>
            <a:r>
              <a:t/>
            </a:r>
            <a:endParaRPr>
              <a:solidFill>
                <a:srgbClr val="724F38"/>
              </a:solidFill>
              <a:latin typeface="Barlow Semi Condensed"/>
              <a:ea typeface="Barlow Semi Condensed"/>
              <a:cs typeface="Barlow Semi Condensed"/>
              <a:sym typeface="Barlow Semi Condensed"/>
            </a:endParaRPr>
          </a:p>
        </p:txBody>
      </p:sp>
      <p:pic>
        <p:nvPicPr>
          <p:cNvPr id="152" name="Google Shape;152;p20"/>
          <p:cNvPicPr preferRelativeResize="0"/>
          <p:nvPr/>
        </p:nvPicPr>
        <p:blipFill rotWithShape="1">
          <a:blip r:embed="rId4">
            <a:alphaModFix/>
          </a:blip>
          <a:srcRect b="0" l="6224" r="6233" t="0"/>
          <a:stretch/>
        </p:blipFill>
        <p:spPr>
          <a:xfrm>
            <a:off x="0" y="625"/>
            <a:ext cx="3001200" cy="5142249"/>
          </a:xfrm>
          <a:prstGeom prst="rect">
            <a:avLst/>
          </a:prstGeom>
          <a:noFill/>
          <a:ln>
            <a:noFill/>
          </a:ln>
        </p:spPr>
      </p:pic>
      <p:sp>
        <p:nvSpPr>
          <p:cNvPr id="153" name="Google Shape;153;p20"/>
          <p:cNvSpPr txBox="1"/>
          <p:nvPr/>
        </p:nvSpPr>
        <p:spPr>
          <a:xfrm>
            <a:off x="3844675" y="2273125"/>
            <a:ext cx="4876800" cy="9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724F38"/>
                </a:solidFill>
                <a:latin typeface="Barlow Semi Condensed Medium"/>
                <a:ea typeface="Barlow Semi Condensed Medium"/>
                <a:cs typeface="Barlow Semi Condensed Medium"/>
                <a:sym typeface="Barlow Semi Condensed Medium"/>
              </a:rPr>
              <a:t>Para 46% das entrevistadas, um dos principais problemas na hora de comprar a maquiagem é a cor, que dificilmente é compatível com suas peles; </a:t>
            </a:r>
            <a:endParaRPr>
              <a:solidFill>
                <a:srgbClr val="724F38"/>
              </a:solidFill>
              <a:latin typeface="Barlow Semi Condensed Medium"/>
              <a:ea typeface="Barlow Semi Condensed Medium"/>
              <a:cs typeface="Barlow Semi Condensed Medium"/>
              <a:sym typeface="Barlow Semi Condensed Medium"/>
            </a:endParaRPr>
          </a:p>
        </p:txBody>
      </p:sp>
      <p:sp>
        <p:nvSpPr>
          <p:cNvPr id="154" name="Google Shape;154;p20"/>
          <p:cNvSpPr txBox="1"/>
          <p:nvPr/>
        </p:nvSpPr>
        <p:spPr>
          <a:xfrm>
            <a:off x="3830725" y="3209413"/>
            <a:ext cx="49047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724F38"/>
                </a:solidFill>
                <a:latin typeface="Barlow Semi Condensed Medium"/>
                <a:ea typeface="Barlow Semi Condensed Medium"/>
                <a:cs typeface="Barlow Semi Condensed Medium"/>
                <a:sym typeface="Barlow Semi Condensed Medium"/>
              </a:rPr>
              <a:t>57% das entrevistadas revelaram que compram ou já precisaram comprar mais de um tom de base para misturá-los e chegar à sua cor;</a:t>
            </a:r>
            <a:endParaRPr>
              <a:solidFill>
                <a:srgbClr val="724F38"/>
              </a:solidFill>
              <a:latin typeface="Barlow Semi Condensed Medium"/>
              <a:ea typeface="Barlow Semi Condensed Medium"/>
              <a:cs typeface="Barlow Semi Condensed Medium"/>
              <a:sym typeface="Barlow Semi Condensed Medium"/>
            </a:endParaRPr>
          </a:p>
        </p:txBody>
      </p:sp>
      <p:sp>
        <p:nvSpPr>
          <p:cNvPr id="155" name="Google Shape;155;p20"/>
          <p:cNvSpPr txBox="1"/>
          <p:nvPr/>
        </p:nvSpPr>
        <p:spPr>
          <a:xfrm>
            <a:off x="3830730" y="4203350"/>
            <a:ext cx="4904700" cy="6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724F38"/>
                </a:solidFill>
                <a:latin typeface="Barlow Semi Condensed Medium"/>
                <a:ea typeface="Barlow Semi Condensed Medium"/>
                <a:cs typeface="Barlow Semi Condensed Medium"/>
                <a:sym typeface="Barlow Semi Condensed Medium"/>
              </a:rPr>
              <a:t>95% das mulheres </a:t>
            </a:r>
            <a:r>
              <a:rPr lang="pt-BR">
                <a:solidFill>
                  <a:srgbClr val="724F38"/>
                </a:solidFill>
                <a:latin typeface="Barlow Semi Condensed Medium"/>
                <a:ea typeface="Barlow Semi Condensed Medium"/>
                <a:cs typeface="Barlow Semi Condensed Medium"/>
                <a:sym typeface="Barlow Semi Condensed Medium"/>
              </a:rPr>
              <a:t>entrevistadas</a:t>
            </a:r>
            <a:r>
              <a:rPr lang="pt-BR">
                <a:solidFill>
                  <a:srgbClr val="724F38"/>
                </a:solidFill>
                <a:latin typeface="Barlow Semi Condensed Medium"/>
                <a:ea typeface="Barlow Semi Condensed Medium"/>
                <a:cs typeface="Barlow Semi Condensed Medium"/>
                <a:sym typeface="Barlow Semi Condensed Medium"/>
              </a:rPr>
              <a:t> sofrem com a desinformação no momento da compra.</a:t>
            </a:r>
            <a:endParaRPr>
              <a:solidFill>
                <a:srgbClr val="724F38"/>
              </a:solidFill>
              <a:latin typeface="Barlow Semi Condensed Medium"/>
              <a:ea typeface="Barlow Semi Condensed Medium"/>
              <a:cs typeface="Barlow Semi Condensed Medium"/>
              <a:sym typeface="Barlow Semi Condensed Medium"/>
            </a:endParaRPr>
          </a:p>
        </p:txBody>
      </p:sp>
      <p:pic>
        <p:nvPicPr>
          <p:cNvPr id="156" name="Google Shape;156;p20"/>
          <p:cNvPicPr preferRelativeResize="0"/>
          <p:nvPr/>
        </p:nvPicPr>
        <p:blipFill>
          <a:blip r:embed="rId5">
            <a:alphaModFix/>
          </a:blip>
          <a:stretch>
            <a:fillRect/>
          </a:stretch>
        </p:blipFill>
        <p:spPr>
          <a:xfrm>
            <a:off x="3426525" y="1613350"/>
            <a:ext cx="418150" cy="418465"/>
          </a:xfrm>
          <a:prstGeom prst="rect">
            <a:avLst/>
          </a:prstGeom>
          <a:noFill/>
          <a:ln>
            <a:noFill/>
          </a:ln>
        </p:spPr>
      </p:pic>
      <p:pic>
        <p:nvPicPr>
          <p:cNvPr id="157" name="Google Shape;157;p20"/>
          <p:cNvPicPr preferRelativeResize="0"/>
          <p:nvPr/>
        </p:nvPicPr>
        <p:blipFill>
          <a:blip r:embed="rId5">
            <a:alphaModFix/>
          </a:blip>
          <a:stretch>
            <a:fillRect/>
          </a:stretch>
        </p:blipFill>
        <p:spPr>
          <a:xfrm>
            <a:off x="3426525" y="2409146"/>
            <a:ext cx="418150" cy="418475"/>
          </a:xfrm>
          <a:prstGeom prst="rect">
            <a:avLst/>
          </a:prstGeom>
          <a:noFill/>
          <a:ln>
            <a:noFill/>
          </a:ln>
        </p:spPr>
      </p:pic>
      <p:pic>
        <p:nvPicPr>
          <p:cNvPr id="158" name="Google Shape;158;p20"/>
          <p:cNvPicPr preferRelativeResize="0"/>
          <p:nvPr/>
        </p:nvPicPr>
        <p:blipFill>
          <a:blip r:embed="rId5">
            <a:alphaModFix/>
          </a:blip>
          <a:stretch>
            <a:fillRect/>
          </a:stretch>
        </p:blipFill>
        <p:spPr>
          <a:xfrm>
            <a:off x="3426525" y="3321319"/>
            <a:ext cx="418150" cy="418465"/>
          </a:xfrm>
          <a:prstGeom prst="rect">
            <a:avLst/>
          </a:prstGeom>
          <a:noFill/>
          <a:ln>
            <a:noFill/>
          </a:ln>
        </p:spPr>
      </p:pic>
      <p:pic>
        <p:nvPicPr>
          <p:cNvPr id="159" name="Google Shape;159;p20"/>
          <p:cNvPicPr preferRelativeResize="0"/>
          <p:nvPr/>
        </p:nvPicPr>
        <p:blipFill>
          <a:blip r:embed="rId5">
            <a:alphaModFix/>
          </a:blip>
          <a:stretch>
            <a:fillRect/>
          </a:stretch>
        </p:blipFill>
        <p:spPr>
          <a:xfrm>
            <a:off x="3426525" y="4203350"/>
            <a:ext cx="418150" cy="418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nvSpPr>
        <p:spPr>
          <a:xfrm>
            <a:off x="427375" y="665040"/>
            <a:ext cx="2594700" cy="603000"/>
          </a:xfrm>
          <a:prstGeom prst="rect">
            <a:avLst/>
          </a:prstGeom>
          <a:noFill/>
          <a:ln>
            <a:noFill/>
          </a:ln>
        </p:spPr>
        <p:txBody>
          <a:bodyPr anchorCtr="0" anchor="b" bIns="91425" lIns="91425" spcFirstLastPara="1" rIns="91425" wrap="square" tIns="91425">
            <a:noAutofit/>
          </a:bodyPr>
          <a:lstStyle/>
          <a:p>
            <a:pPr indent="0" lvl="0" marL="0" rtl="0" algn="l">
              <a:lnSpc>
                <a:spcPct val="70000"/>
              </a:lnSpc>
              <a:spcBef>
                <a:spcPts val="0"/>
              </a:spcBef>
              <a:spcAft>
                <a:spcPts val="0"/>
              </a:spcAft>
              <a:buNone/>
            </a:pPr>
            <a:r>
              <a:rPr lang="pt-BR" sz="3400">
                <a:solidFill>
                  <a:srgbClr val="3C1E0F"/>
                </a:solidFill>
                <a:latin typeface="Arapey"/>
                <a:ea typeface="Arapey"/>
                <a:cs typeface="Arapey"/>
                <a:sym typeface="Arapey"/>
              </a:rPr>
              <a:t>Objetivos</a:t>
            </a:r>
            <a:endParaRPr i="1" sz="3400">
              <a:solidFill>
                <a:srgbClr val="3C1E0F"/>
              </a:solidFill>
              <a:latin typeface="Arapey"/>
              <a:ea typeface="Arapey"/>
              <a:cs typeface="Arapey"/>
              <a:sym typeface="Arapey"/>
            </a:endParaRPr>
          </a:p>
        </p:txBody>
      </p:sp>
      <p:pic>
        <p:nvPicPr>
          <p:cNvPr id="165" name="Google Shape;165;p21"/>
          <p:cNvPicPr preferRelativeResize="0"/>
          <p:nvPr/>
        </p:nvPicPr>
        <p:blipFill rotWithShape="1">
          <a:blip r:embed="rId3">
            <a:alphaModFix/>
          </a:blip>
          <a:srcRect b="16345" l="0" r="0" t="27272"/>
          <a:stretch/>
        </p:blipFill>
        <p:spPr>
          <a:xfrm>
            <a:off x="4700325" y="1021100"/>
            <a:ext cx="4074876" cy="3447101"/>
          </a:xfrm>
          <a:prstGeom prst="rect">
            <a:avLst/>
          </a:prstGeom>
          <a:noFill/>
          <a:ln>
            <a:noFill/>
          </a:ln>
        </p:spPr>
      </p:pic>
      <p:sp>
        <p:nvSpPr>
          <p:cNvPr id="166" name="Google Shape;166;p21"/>
          <p:cNvSpPr txBox="1"/>
          <p:nvPr/>
        </p:nvSpPr>
        <p:spPr>
          <a:xfrm>
            <a:off x="182650" y="1523400"/>
            <a:ext cx="4241700" cy="2878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724F38"/>
              </a:buClr>
              <a:buSzPts val="1400"/>
              <a:buFont typeface="Barlow Semi Condensed Medium"/>
              <a:buChar char="●"/>
            </a:pPr>
            <a:r>
              <a:rPr lang="pt-BR">
                <a:solidFill>
                  <a:srgbClr val="724F38"/>
                </a:solidFill>
                <a:latin typeface="Barlow Semi Condensed Medium"/>
                <a:ea typeface="Barlow Semi Condensed Medium"/>
                <a:cs typeface="Barlow Semi Condensed Medium"/>
                <a:sym typeface="Barlow Semi Condensed Medium"/>
              </a:rPr>
              <a:t>Identificar o grau do problema para o público-alvo;</a:t>
            </a:r>
            <a:endParaRPr>
              <a:solidFill>
                <a:srgbClr val="724F38"/>
              </a:solidFill>
              <a:latin typeface="Barlow Semi Condensed Medium"/>
              <a:ea typeface="Barlow Semi Condensed Medium"/>
              <a:cs typeface="Barlow Semi Condensed Medium"/>
              <a:sym typeface="Barlow Semi Condensed Medium"/>
            </a:endParaRPr>
          </a:p>
          <a:p>
            <a:pPr indent="-317500" lvl="0" marL="457200" rtl="0" algn="l">
              <a:lnSpc>
                <a:spcPct val="115000"/>
              </a:lnSpc>
              <a:spcBef>
                <a:spcPts val="0"/>
              </a:spcBef>
              <a:spcAft>
                <a:spcPts val="0"/>
              </a:spcAft>
              <a:buClr>
                <a:srgbClr val="724F38"/>
              </a:buClr>
              <a:buSzPts val="1400"/>
              <a:buFont typeface="Barlow Semi Condensed Medium"/>
              <a:buChar char="●"/>
            </a:pPr>
            <a:r>
              <a:rPr lang="pt-BR">
                <a:solidFill>
                  <a:srgbClr val="724F38"/>
                </a:solidFill>
                <a:latin typeface="Barlow Semi Condensed Medium"/>
                <a:ea typeface="Barlow Semi Condensed Medium"/>
                <a:cs typeface="Barlow Semi Condensed Medium"/>
                <a:sym typeface="Barlow Semi Condensed Medium"/>
              </a:rPr>
              <a:t>Descobrir como interfere no dia a dia dessas pessoas;</a:t>
            </a:r>
            <a:endParaRPr>
              <a:solidFill>
                <a:srgbClr val="724F38"/>
              </a:solidFill>
              <a:latin typeface="Barlow Semi Condensed Medium"/>
              <a:ea typeface="Barlow Semi Condensed Medium"/>
              <a:cs typeface="Barlow Semi Condensed Medium"/>
              <a:sym typeface="Barlow Semi Condensed Medium"/>
            </a:endParaRPr>
          </a:p>
          <a:p>
            <a:pPr indent="-317500" lvl="0" marL="457200" rtl="0" algn="l">
              <a:lnSpc>
                <a:spcPct val="115000"/>
              </a:lnSpc>
              <a:spcBef>
                <a:spcPts val="0"/>
              </a:spcBef>
              <a:spcAft>
                <a:spcPts val="0"/>
              </a:spcAft>
              <a:buClr>
                <a:srgbClr val="724F38"/>
              </a:buClr>
              <a:buSzPts val="1400"/>
              <a:buFont typeface="Barlow Semi Condensed Medium"/>
              <a:buChar char="●"/>
            </a:pPr>
            <a:r>
              <a:rPr lang="pt-BR">
                <a:solidFill>
                  <a:srgbClr val="724F38"/>
                </a:solidFill>
                <a:latin typeface="Barlow Semi Condensed Medium"/>
                <a:ea typeface="Barlow Semi Condensed Medium"/>
                <a:cs typeface="Barlow Semi Condensed Medium"/>
                <a:sym typeface="Barlow Semi Condensed Medium"/>
              </a:rPr>
              <a:t>Entender quais os fatores que levam a dificuldade das pessoas não brancas de comprar produtos de beleza;</a:t>
            </a:r>
            <a:endParaRPr>
              <a:solidFill>
                <a:srgbClr val="724F38"/>
              </a:solidFill>
              <a:latin typeface="Barlow Semi Condensed Medium"/>
              <a:ea typeface="Barlow Semi Condensed Medium"/>
              <a:cs typeface="Barlow Semi Condensed Medium"/>
              <a:sym typeface="Barlow Semi Condensed Medium"/>
            </a:endParaRPr>
          </a:p>
          <a:p>
            <a:pPr indent="-317500" lvl="0" marL="457200" rtl="0" algn="l">
              <a:lnSpc>
                <a:spcPct val="115000"/>
              </a:lnSpc>
              <a:spcBef>
                <a:spcPts val="0"/>
              </a:spcBef>
              <a:spcAft>
                <a:spcPts val="0"/>
              </a:spcAft>
              <a:buClr>
                <a:srgbClr val="724F38"/>
              </a:buClr>
              <a:buSzPts val="1400"/>
              <a:buFont typeface="Barlow Semi Condensed Medium"/>
              <a:buChar char="●"/>
            </a:pPr>
            <a:r>
              <a:rPr lang="pt-BR">
                <a:solidFill>
                  <a:srgbClr val="724F38"/>
                </a:solidFill>
                <a:latin typeface="Barlow Semi Condensed Medium"/>
                <a:ea typeface="Barlow Semi Condensed Medium"/>
                <a:cs typeface="Barlow Semi Condensed Medium"/>
                <a:sym typeface="Barlow Semi Condensed Medium"/>
              </a:rPr>
              <a:t>Verificar se a maquiagem é realmente essencial para o público-alvo;</a:t>
            </a:r>
            <a:endParaRPr>
              <a:solidFill>
                <a:srgbClr val="724F38"/>
              </a:solidFill>
              <a:latin typeface="Barlow Semi Condensed Medium"/>
              <a:ea typeface="Barlow Semi Condensed Medium"/>
              <a:cs typeface="Barlow Semi Condensed Medium"/>
              <a:sym typeface="Barlow Semi Condensed Medium"/>
            </a:endParaRPr>
          </a:p>
          <a:p>
            <a:pPr indent="-317500" lvl="0" marL="457200" rtl="0" algn="l">
              <a:lnSpc>
                <a:spcPct val="115000"/>
              </a:lnSpc>
              <a:spcBef>
                <a:spcPts val="0"/>
              </a:spcBef>
              <a:spcAft>
                <a:spcPts val="0"/>
              </a:spcAft>
              <a:buClr>
                <a:srgbClr val="724F38"/>
              </a:buClr>
              <a:buSzPts val="1400"/>
              <a:buFont typeface="Barlow Semi Condensed Medium"/>
              <a:buChar char="●"/>
            </a:pPr>
            <a:r>
              <a:rPr lang="pt-BR">
                <a:solidFill>
                  <a:srgbClr val="724F38"/>
                </a:solidFill>
                <a:latin typeface="Barlow Semi Condensed Medium"/>
                <a:ea typeface="Barlow Semi Condensed Medium"/>
                <a:cs typeface="Barlow Semi Condensed Medium"/>
                <a:sym typeface="Barlow Semi Condensed Medium"/>
              </a:rPr>
              <a:t>Compreender como o racismo estrutural no mercado da beleza afeta na autoestima de pessoas pretas.</a:t>
            </a:r>
            <a:endParaRPr>
              <a:solidFill>
                <a:srgbClr val="724F38"/>
              </a:solidFill>
              <a:latin typeface="Barlow Semi Condensed Medium"/>
              <a:ea typeface="Barlow Semi Condensed Medium"/>
              <a:cs typeface="Barlow Semi Condensed Medium"/>
              <a:sym typeface="Barlow Semi Condensed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